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ink/ink10.xml" ContentType="application/inkml+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1" r:id="rId1"/>
    <p:sldMasterId id="2147483674" r:id="rId2"/>
    <p:sldMasterId id="2147483687" r:id="rId3"/>
    <p:sldMasterId id="2147483700" r:id="rId4"/>
    <p:sldMasterId id="2147483713" r:id="rId5"/>
  </p:sldMasterIdLst>
  <p:notesMasterIdLst>
    <p:notesMasterId r:id="rId56"/>
  </p:notesMasterIdLst>
  <p:sldIdLst>
    <p:sldId id="256" r:id="rId6"/>
    <p:sldId id="258" r:id="rId7"/>
    <p:sldId id="264" r:id="rId8"/>
    <p:sldId id="269" r:id="rId9"/>
    <p:sldId id="265" r:id="rId10"/>
    <p:sldId id="268" r:id="rId11"/>
    <p:sldId id="271" r:id="rId12"/>
    <p:sldId id="270" r:id="rId13"/>
    <p:sldId id="272" r:id="rId14"/>
    <p:sldId id="291" r:id="rId15"/>
    <p:sldId id="292" r:id="rId16"/>
    <p:sldId id="261" r:id="rId17"/>
    <p:sldId id="278" r:id="rId18"/>
    <p:sldId id="279" r:id="rId19"/>
    <p:sldId id="280" r:id="rId20"/>
    <p:sldId id="281" r:id="rId21"/>
    <p:sldId id="282" r:id="rId22"/>
    <p:sldId id="283" r:id="rId23"/>
    <p:sldId id="285" r:id="rId24"/>
    <p:sldId id="288" r:id="rId25"/>
    <p:sldId id="317" r:id="rId26"/>
    <p:sldId id="318" r:id="rId27"/>
    <p:sldId id="286" r:id="rId28"/>
    <p:sldId id="287" r:id="rId29"/>
    <p:sldId id="298" r:id="rId30"/>
    <p:sldId id="293" r:id="rId31"/>
    <p:sldId id="276" r:id="rId32"/>
    <p:sldId id="300" r:id="rId33"/>
    <p:sldId id="301" r:id="rId34"/>
    <p:sldId id="302" r:id="rId35"/>
    <p:sldId id="303" r:id="rId36"/>
    <p:sldId id="295" r:id="rId37"/>
    <p:sldId id="306" r:id="rId38"/>
    <p:sldId id="314" r:id="rId39"/>
    <p:sldId id="315" r:id="rId40"/>
    <p:sldId id="307" r:id="rId41"/>
    <p:sldId id="308" r:id="rId42"/>
    <p:sldId id="311" r:id="rId43"/>
    <p:sldId id="319" r:id="rId44"/>
    <p:sldId id="320" r:id="rId45"/>
    <p:sldId id="321" r:id="rId46"/>
    <p:sldId id="327" r:id="rId47"/>
    <p:sldId id="324" r:id="rId48"/>
    <p:sldId id="328" r:id="rId49"/>
    <p:sldId id="334" r:id="rId50"/>
    <p:sldId id="325" r:id="rId51"/>
    <p:sldId id="332" r:id="rId52"/>
    <p:sldId id="326" r:id="rId53"/>
    <p:sldId id="323" r:id="rId54"/>
    <p:sldId id="333" r:id="rId55"/>
  </p:sldIdLst>
  <p:sldSz cx="10080625" cy="6300788"/>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33131"/>
    <a:srgbClr val="FF4C4B"/>
    <a:srgbClr val="4C4BFF"/>
    <a:srgbClr val="FFFFFF"/>
    <a:srgbClr val="A9393B"/>
    <a:srgbClr val="4651C8"/>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610"/>
    <p:restoredTop sz="94720"/>
  </p:normalViewPr>
  <p:slideViewPr>
    <p:cSldViewPr snapToGrid="0" snapToObjects="1">
      <p:cViewPr>
        <p:scale>
          <a:sx n="123" d="100"/>
          <a:sy n="123" d="100"/>
        </p:scale>
        <p:origin x="776" y="2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viewProps" Target="viewProps.xml"/><Relationship Id="rId5" Type="http://schemas.openxmlformats.org/officeDocument/2006/relationships/slideMaster" Target="slideMasters/slideMaster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notesMaster" Target="notesMasters/notesMaster1.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presProps" Target="presProps.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tableStyles" Target="tableStyle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16:03:04.394"/>
    </inkml:context>
    <inkml:brush xml:id="br0">
      <inkml:brushProperty name="width" value="0.05" units="cm"/>
      <inkml:brushProperty name="height" value="0.05" units="cm"/>
      <inkml:brushProperty name="color" value="#E71224"/>
    </inkml:brush>
  </inkml:definitions>
  <inkml:trace contextRef="#ctx0" brushRef="#br0">2741 825 24575,'-8'-43'0,"-17"-23"0,-16-22 0,7 34 0,-5 0 0,-5 3 0,-4 4 0,-5 3 0,-4 4 0,-3 3 0,-2 4 0,5 8 0,1 3 0,3 2 0,1 1 0,3 3 0,2 1 0,-47-14 0,45 14 0,0 0 0,-1 1 0,0-1 0,0 1 0,0 1 0,-46-7 0,9 9 0,6 6 0,6 6 0,-1 10 0,-4 14 0,-3 19 0,39-15 0,2 2 0,-2 2 0,2 3 0,1 2 0,1 2 0,0 2 0,0 2 0,0 4 0,0 1 0,0 2 0,1 1 0,-1 0 0,1 0 0,2-2 0,0 1 0,4-4 0,2 0 0,1 0 0,3 2 0,1 2 0,2 2 0,2 2 0,0 3 0,2 2 0,2 2 0,2-1 0,2-1 0,1-1 0,3-2 0,0 1 0,3 0 0,1 0 0,2 1 0,0 3 0,2 1 0,1 3 0,2 0 0,5 4 0,4 0 0,4 0 0,6-1 0,5-1 0,6-1 0,6 1 0,4-2 0,4-2 0,3-2 0,4 0 0,3-2 0,1-2 0,2-2 0,5-3 0,1-2 0,2-3 0,0-4 0,-1-5 0,1-3 0,-1-4 0,0-5 0,-7-5 0,-1-4 0,-2-5 0,0-2 0,0-3 0,0-3 0,1-6 0,1-6 0,7-7 0,0-7 0,11-12 0,0-7 0,-20 5 0,0-4 0,0-3 0,4-4 0,0-4 0,-1-1 0,2-3 0,-1-2 0,-1-1 0,-2 1 0,-2-2 0,0 1 0,-4 2 0,-1 1 0,-2-1 0,-3 2 0,-2 1 0,-2-1 0,13-24 0,-6-3 0,-6-2 0,-6-3 0,-5-4 0,-6-1 0,-4-5 0,-5-2 0,-7 28 0,-1-1 0,-3-2 0,-1-2 0,-2-2 0,-2-1 0,-3-5 0,-2-1 0,-2 1 0,-1 1 0,-1 2 0,-3 1 0,0 8 0,-1 2 0,-1 3 0,-7-15 0,2 10 0,-3-3 0,7 34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16:03:32.658"/>
    </inkml:context>
    <inkml:brush xml:id="br0">
      <inkml:brushProperty name="width" value="0.05" units="cm"/>
      <inkml:brushProperty name="height" value="0.05" units="cm"/>
      <inkml:brushProperty name="color" value="#E71224"/>
    </inkml:brush>
  </inkml:definitions>
  <inkml:trace contextRef="#ctx0" brushRef="#br0">739 2620 24575,'13'19'0,"18"17"0,20 16 0,-12-20 0,5-1 0,7-1 0,4-4 0,4-4 0,2-4 0,4-3 0,2-3 0,-4-6 0,0-1 0,-3-3 0,-1-1 0,0-1 0,1-2 0,1-3 0,1-1 0,3-3 0,1-2 0,2-1 0,0-1 0,0 0 0,0 1 0,-6 0 0,-1 2 0,-4 0 0,-2 0 0,-2-1 0,-2-1 0,42-16 0,-4-13 0,-45 17 0,-1-3 0,-1-2 0,-1-2 0,1-5 0,-2-2 0,1-7 0,-3-3 0,-1-9 0,-4-3 0,0-7 0,-4-3 0,-4-4 0,-3-1 0,-4 1 0,-3-1 0,-4 0 0,-3 0 0,-5 0 0,-4 0 0,-5 1 0,-5 2 0,-5-2 0,-5 3 0,-3 4 0,-3 3 0,-4 2 0,-2 2 0,-2 4 0,-1 1 0,0 4 0,-2 1 0,-2 1 0,-1 1 0,-1 1 0,-1 2 0,0 1 0,-1 2 0,2 3 0,0 3 0,1 1 0,0 3 0,-40-25 0,35 30 0,-2 1 0,-6 0 0,-2 2 0,-3 0 0,-2 1 0,-4 1 0,-1 1 0,0 2 0,-1 1 0,1 1 0,0 1 0,-2 1 0,0 1 0,-1 2 0,1 1 0,1 1 0,0 2 0,2 2 0,-1 2 0,4 1 0,1 1 0,1 1 0,1 0 0,2 1 0,0 0 0,2 1 0,1 1 0,3 1 0,2 2 0,-36 13 0,14 10 0,11 8 0,9 7 0,7 3 0,4 7 0,3 2 0,0 4 0,2 2 0,-1 2 0,4 2 0,3 3 0,5 2 0,9 2 0,5 3 0,6 3 0,2 2 0,2 0 0,2 0 0,5 1 0,7-1 0,9 1 0,8-2 0,4 4 0,3 0 0,2 1 0,0-3 0,2-5 0,1-4 0,2-6 0,5-3 0,9 0 0,-23-28 0,4-1 0,5 2 0,1 1 0,7 5 0,1 0 0,4 3 0,0 0 0,0 2 0,-3-2 0,11 10 0,-17-15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16:03:32.658"/>
    </inkml:context>
    <inkml:brush xml:id="br0">
      <inkml:brushProperty name="width" value="0.05" units="cm"/>
      <inkml:brushProperty name="height" value="0.05" units="cm"/>
      <inkml:brushProperty name="color" value="#E71224"/>
    </inkml:brush>
  </inkml:definitions>
  <inkml:trace contextRef="#ctx0" brushRef="#br0">739 2620 24575,'13'19'0,"18"17"0,20 16 0,-12-20 0,5-1 0,7-1 0,4-4 0,4-4 0,2-4 0,4-3 0,2-3 0,-4-6 0,0-1 0,-3-3 0,-1-1 0,0-1 0,1-2 0,1-3 0,1-1 0,3-3 0,1-2 0,2-1 0,0-1 0,0 0 0,0 1 0,-6 0 0,-1 2 0,-4 0 0,-2 0 0,-2-1 0,-2-1 0,42-16 0,-4-13 0,-45 17 0,-1-3 0,-1-2 0,-1-2 0,1-5 0,-2-2 0,1-7 0,-3-3 0,-1-9 0,-4-3 0,0-7 0,-4-3 0,-4-4 0,-3-1 0,-4 1 0,-3-1 0,-4 0 0,-3 0 0,-5 0 0,-4 0 0,-5 1 0,-5 2 0,-5-2 0,-5 3 0,-3 4 0,-3 3 0,-4 2 0,-2 2 0,-2 4 0,-1 1 0,0 4 0,-2 1 0,-2 1 0,-1 1 0,-1 1 0,-1 2 0,0 1 0,-1 2 0,2 3 0,0 3 0,1 1 0,0 3 0,-40-25 0,35 30 0,-2 1 0,-6 0 0,-2 2 0,-3 0 0,-2 1 0,-4 1 0,-1 1 0,0 2 0,-1 1 0,1 1 0,0 1 0,-2 1 0,0 1 0,-1 2 0,1 1 0,1 1 0,0 2 0,2 2 0,-1 2 0,4 1 0,1 1 0,1 1 0,1 0 0,2 1 0,0 0 0,2 1 0,1 1 0,3 1 0,2 2 0,-36 13 0,14 10 0,11 8 0,9 7 0,7 3 0,4 7 0,3 2 0,0 4 0,2 2 0,-1 2 0,4 2 0,3 3 0,5 2 0,9 2 0,5 3 0,6 3 0,2 2 0,2 0 0,2 0 0,5 1 0,7-1 0,9 1 0,8-2 0,4 4 0,3 0 0,2 1 0,0-3 0,2-5 0,1-4 0,2-6 0,5-3 0,9 0 0,-23-28 0,4-1 0,5 2 0,1 1 0,7 5 0,1 0 0,4 3 0,0 0 0,0 2 0,-3-2 0,11 10 0,-17-15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16:03:04.394"/>
    </inkml:context>
    <inkml:brush xml:id="br0">
      <inkml:brushProperty name="width" value="0.05" units="cm"/>
      <inkml:brushProperty name="height" value="0.05" units="cm"/>
      <inkml:brushProperty name="color" value="#E71224"/>
    </inkml:brush>
  </inkml:definitions>
  <inkml:trace contextRef="#ctx0" brushRef="#br0">2741 825 24575,'-8'-43'0,"-17"-23"0,-16-22 0,7 34 0,-5 0 0,-5 3 0,-4 4 0,-5 3 0,-4 4 0,-3 3 0,-2 4 0,5 8 0,1 3 0,3 2 0,1 1 0,3 3 0,2 1 0,-47-14 0,45 14 0,0 0 0,-1 1 0,0-1 0,0 1 0,0 1 0,-46-7 0,9 9 0,6 6 0,6 6 0,-1 10 0,-4 14 0,-3 19 0,39-15 0,2 2 0,-2 2 0,2 3 0,1 2 0,1 2 0,0 2 0,0 2 0,0 4 0,0 1 0,0 2 0,1 1 0,-1 0 0,1 0 0,2-2 0,0 1 0,4-4 0,2 0 0,1 0 0,3 2 0,1 2 0,2 2 0,2 2 0,0 3 0,2 2 0,2 2 0,2-1 0,2-1 0,1-1 0,3-2 0,0 1 0,3 0 0,1 0 0,2 1 0,0 3 0,2 1 0,1 3 0,2 0 0,5 4 0,4 0 0,4 0 0,6-1 0,5-1 0,6-1 0,6 1 0,4-2 0,4-2 0,3-2 0,4 0 0,3-2 0,1-2 0,2-2 0,5-3 0,1-2 0,2-3 0,0-4 0,-1-5 0,1-3 0,-1-4 0,0-5 0,-7-5 0,-1-4 0,-2-5 0,0-2 0,0-3 0,0-3 0,1-6 0,1-6 0,7-7 0,0-7 0,11-12 0,0-7 0,-20 5 0,0-4 0,0-3 0,4-4 0,0-4 0,-1-1 0,2-3 0,-1-2 0,-1-1 0,-2 1 0,-2-2 0,0 1 0,-4 2 0,-1 1 0,-2-1 0,-3 2 0,-2 1 0,-2-1 0,13-24 0,-6-3 0,-6-2 0,-6-3 0,-5-4 0,-6-1 0,-4-5 0,-5-2 0,-7 28 0,-1-1 0,-3-2 0,-1-2 0,-2-2 0,-2-1 0,-3-5 0,-2-1 0,-2 1 0,-1 1 0,-1 2 0,-3 1 0,0 8 0,-1 2 0,-1 3 0,-7-15 0,2 10 0,-3-3 0,7 34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16:03:32.658"/>
    </inkml:context>
    <inkml:brush xml:id="br0">
      <inkml:brushProperty name="width" value="0.05" units="cm"/>
      <inkml:brushProperty name="height" value="0.05" units="cm"/>
      <inkml:brushProperty name="color" value="#E71224"/>
    </inkml:brush>
  </inkml:definitions>
  <inkml:trace contextRef="#ctx0" brushRef="#br0">739 2620 24575,'13'19'0,"18"17"0,20 16 0,-12-20 0,5-1 0,7-1 0,4-4 0,4-4 0,2-4 0,4-3 0,2-3 0,-4-6 0,0-1 0,-3-3 0,-1-1 0,0-1 0,1-2 0,1-3 0,1-1 0,3-3 0,1-2 0,2-1 0,0-1 0,0 0 0,0 1 0,-6 0 0,-1 2 0,-4 0 0,-2 0 0,-2-1 0,-2-1 0,42-16 0,-4-13 0,-45 17 0,-1-3 0,-1-2 0,-1-2 0,1-5 0,-2-2 0,1-7 0,-3-3 0,-1-9 0,-4-3 0,0-7 0,-4-3 0,-4-4 0,-3-1 0,-4 1 0,-3-1 0,-4 0 0,-3 0 0,-5 0 0,-4 0 0,-5 1 0,-5 2 0,-5-2 0,-5 3 0,-3 4 0,-3 3 0,-4 2 0,-2 2 0,-2 4 0,-1 1 0,0 4 0,-2 1 0,-2 1 0,-1 1 0,-1 1 0,-1 2 0,0 1 0,-1 2 0,2 3 0,0 3 0,1 1 0,0 3 0,-40-25 0,35 30 0,-2 1 0,-6 0 0,-2 2 0,-3 0 0,-2 1 0,-4 1 0,-1 1 0,0 2 0,-1 1 0,1 1 0,0 1 0,-2 1 0,0 1 0,-1 2 0,1 1 0,1 1 0,0 2 0,2 2 0,-1 2 0,4 1 0,1 1 0,1 1 0,1 0 0,2 1 0,0 0 0,2 1 0,1 1 0,3 1 0,2 2 0,-36 13 0,14 10 0,11 8 0,9 7 0,7 3 0,4 7 0,3 2 0,0 4 0,2 2 0,-1 2 0,4 2 0,3 3 0,5 2 0,9 2 0,5 3 0,6 3 0,2 2 0,2 0 0,2 0 0,5 1 0,7-1 0,9 1 0,8-2 0,4 4 0,3 0 0,2 1 0,0-3 0,2-5 0,1-4 0,2-6 0,5-3 0,9 0 0,-23-28 0,4-1 0,5 2 0,1 1 0,7 5 0,1 0 0,4 3 0,0 0 0,0 2 0,-3-2 0,11 10 0,-17-15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16:03:04.394"/>
    </inkml:context>
    <inkml:brush xml:id="br0">
      <inkml:brushProperty name="width" value="0.05" units="cm"/>
      <inkml:brushProperty name="height" value="0.05" units="cm"/>
      <inkml:brushProperty name="color" value="#E71224"/>
    </inkml:brush>
  </inkml:definitions>
  <inkml:trace contextRef="#ctx0" brushRef="#br0">2741 825 24575,'-8'-43'0,"-17"-23"0,-16-22 0,7 34 0,-5 0 0,-5 3 0,-4 4 0,-5 3 0,-4 4 0,-3 3 0,-2 4 0,5 8 0,1 3 0,3 2 0,1 1 0,3 3 0,2 1 0,-47-14 0,45 14 0,0 0 0,-1 1 0,0-1 0,0 1 0,0 1 0,-46-7 0,9 9 0,6 6 0,6 6 0,-1 10 0,-4 14 0,-3 19 0,39-15 0,2 2 0,-2 2 0,2 3 0,1 2 0,1 2 0,0 2 0,0 2 0,0 4 0,0 1 0,0 2 0,1 1 0,-1 0 0,1 0 0,2-2 0,0 1 0,4-4 0,2 0 0,1 0 0,3 2 0,1 2 0,2 2 0,2 2 0,0 3 0,2 2 0,2 2 0,2-1 0,2-1 0,1-1 0,3-2 0,0 1 0,3 0 0,1 0 0,2 1 0,0 3 0,2 1 0,1 3 0,2 0 0,5 4 0,4 0 0,4 0 0,6-1 0,5-1 0,6-1 0,6 1 0,4-2 0,4-2 0,3-2 0,4 0 0,3-2 0,1-2 0,2-2 0,5-3 0,1-2 0,2-3 0,0-4 0,-1-5 0,1-3 0,-1-4 0,0-5 0,-7-5 0,-1-4 0,-2-5 0,0-2 0,0-3 0,0-3 0,1-6 0,1-6 0,7-7 0,0-7 0,11-12 0,0-7 0,-20 5 0,0-4 0,0-3 0,4-4 0,0-4 0,-1-1 0,2-3 0,-1-2 0,-1-1 0,-2 1 0,-2-2 0,0 1 0,-4 2 0,-1 1 0,-2-1 0,-3 2 0,-2 1 0,-2-1 0,13-24 0,-6-3 0,-6-2 0,-6-3 0,-5-4 0,-6-1 0,-4-5 0,-5-2 0,-7 28 0,-1-1 0,-3-2 0,-1-2 0,-2-2 0,-2-1 0,-3-5 0,-2-1 0,-2 1 0,-1 1 0,-1 2 0,-3 1 0,0 8 0,-1 2 0,-1 3 0,-7-15 0,2 10 0,-3-3 0,7 34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16:03:32.658"/>
    </inkml:context>
    <inkml:brush xml:id="br0">
      <inkml:brushProperty name="width" value="0.05" units="cm"/>
      <inkml:brushProperty name="height" value="0.05" units="cm"/>
      <inkml:brushProperty name="color" value="#E71224"/>
    </inkml:brush>
  </inkml:definitions>
  <inkml:trace contextRef="#ctx0" brushRef="#br0">739 2620 24575,'13'19'0,"18"17"0,20 16 0,-12-20 0,5-1 0,7-1 0,4-4 0,4-4 0,2-4 0,4-3 0,2-3 0,-4-6 0,0-1 0,-3-3 0,-1-1 0,0-1 0,1-2 0,1-3 0,1-1 0,3-3 0,1-2 0,2-1 0,0-1 0,0 0 0,0 1 0,-6 0 0,-1 2 0,-4 0 0,-2 0 0,-2-1 0,-2-1 0,42-16 0,-4-13 0,-45 17 0,-1-3 0,-1-2 0,-1-2 0,1-5 0,-2-2 0,1-7 0,-3-3 0,-1-9 0,-4-3 0,0-7 0,-4-3 0,-4-4 0,-3-1 0,-4 1 0,-3-1 0,-4 0 0,-3 0 0,-5 0 0,-4 0 0,-5 1 0,-5 2 0,-5-2 0,-5 3 0,-3 4 0,-3 3 0,-4 2 0,-2 2 0,-2 4 0,-1 1 0,0 4 0,-2 1 0,-2 1 0,-1 1 0,-1 1 0,-1 2 0,0 1 0,-1 2 0,2 3 0,0 3 0,1 1 0,0 3 0,-40-25 0,35 30 0,-2 1 0,-6 0 0,-2 2 0,-3 0 0,-2 1 0,-4 1 0,-1 1 0,0 2 0,-1 1 0,1 1 0,0 1 0,-2 1 0,0 1 0,-1 2 0,1 1 0,1 1 0,0 2 0,2 2 0,-1 2 0,4 1 0,1 1 0,1 1 0,1 0 0,2 1 0,0 0 0,2 1 0,1 1 0,3 1 0,2 2 0,-36 13 0,14 10 0,11 8 0,9 7 0,7 3 0,4 7 0,3 2 0,0 4 0,2 2 0,-1 2 0,4 2 0,3 3 0,5 2 0,9 2 0,5 3 0,6 3 0,2 2 0,2 0 0,2 0 0,5 1 0,7-1 0,9 1 0,8-2 0,4 4 0,3 0 0,2 1 0,0-3 0,2-5 0,1-4 0,2-6 0,5-3 0,9 0 0,-23-28 0,4-1 0,5 2 0,1 1 0,7 5 0,1 0 0,4 3 0,0 0 0,0 2 0,-3-2 0,11 10 0,-17-15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16:03:04.394"/>
    </inkml:context>
    <inkml:brush xml:id="br0">
      <inkml:brushProperty name="width" value="0.05" units="cm"/>
      <inkml:brushProperty name="height" value="0.05" units="cm"/>
      <inkml:brushProperty name="color" value="#E71224"/>
    </inkml:brush>
  </inkml:definitions>
  <inkml:trace contextRef="#ctx0" brushRef="#br0">2741 825 24575,'-8'-43'0,"-17"-23"0,-16-22 0,7 34 0,-5 0 0,-5 3 0,-4 4 0,-5 3 0,-4 4 0,-3 3 0,-2 4 0,5 8 0,1 3 0,3 2 0,1 1 0,3 3 0,2 1 0,-47-14 0,45 14 0,0 0 0,-1 1 0,0-1 0,0 1 0,0 1 0,-46-7 0,9 9 0,6 6 0,6 6 0,-1 10 0,-4 14 0,-3 19 0,39-15 0,2 2 0,-2 2 0,2 3 0,1 2 0,1 2 0,0 2 0,0 2 0,0 4 0,0 1 0,0 2 0,1 1 0,-1 0 0,1 0 0,2-2 0,0 1 0,4-4 0,2 0 0,1 0 0,3 2 0,1 2 0,2 2 0,2 2 0,0 3 0,2 2 0,2 2 0,2-1 0,2-1 0,1-1 0,3-2 0,0 1 0,3 0 0,1 0 0,2 1 0,0 3 0,2 1 0,1 3 0,2 0 0,5 4 0,4 0 0,4 0 0,6-1 0,5-1 0,6-1 0,6 1 0,4-2 0,4-2 0,3-2 0,4 0 0,3-2 0,1-2 0,2-2 0,5-3 0,1-2 0,2-3 0,0-4 0,-1-5 0,1-3 0,-1-4 0,0-5 0,-7-5 0,-1-4 0,-2-5 0,0-2 0,0-3 0,0-3 0,1-6 0,1-6 0,7-7 0,0-7 0,11-12 0,0-7 0,-20 5 0,0-4 0,0-3 0,4-4 0,0-4 0,-1-1 0,2-3 0,-1-2 0,-1-1 0,-2 1 0,-2-2 0,0 1 0,-4 2 0,-1 1 0,-2-1 0,-3 2 0,-2 1 0,-2-1 0,13-24 0,-6-3 0,-6-2 0,-6-3 0,-5-4 0,-6-1 0,-4-5 0,-5-2 0,-7 28 0,-1-1 0,-3-2 0,-1-2 0,-2-2 0,-2-1 0,-3-5 0,-2-1 0,-2 1 0,-1 1 0,-1 2 0,-3 1 0,0 8 0,-1 2 0,-1 3 0,-7-15 0,2 10 0,-3-3 0,7 34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16:03:32.658"/>
    </inkml:context>
    <inkml:brush xml:id="br0">
      <inkml:brushProperty name="width" value="0.05" units="cm"/>
      <inkml:brushProperty name="height" value="0.05" units="cm"/>
      <inkml:brushProperty name="color" value="#E71224"/>
    </inkml:brush>
  </inkml:definitions>
  <inkml:trace contextRef="#ctx0" brushRef="#br0">739 2620 24575,'13'19'0,"18"17"0,20 16 0,-12-20 0,5-1 0,7-1 0,4-4 0,4-4 0,2-4 0,4-3 0,2-3 0,-4-6 0,0-1 0,-3-3 0,-1-1 0,0-1 0,1-2 0,1-3 0,1-1 0,3-3 0,1-2 0,2-1 0,0-1 0,0 0 0,0 1 0,-6 0 0,-1 2 0,-4 0 0,-2 0 0,-2-1 0,-2-1 0,42-16 0,-4-13 0,-45 17 0,-1-3 0,-1-2 0,-1-2 0,1-5 0,-2-2 0,1-7 0,-3-3 0,-1-9 0,-4-3 0,0-7 0,-4-3 0,-4-4 0,-3-1 0,-4 1 0,-3-1 0,-4 0 0,-3 0 0,-5 0 0,-4 0 0,-5 1 0,-5 2 0,-5-2 0,-5 3 0,-3 4 0,-3 3 0,-4 2 0,-2 2 0,-2 4 0,-1 1 0,0 4 0,-2 1 0,-2 1 0,-1 1 0,-1 1 0,-1 2 0,0 1 0,-1 2 0,2 3 0,0 3 0,1 1 0,0 3 0,-40-25 0,35 30 0,-2 1 0,-6 0 0,-2 2 0,-3 0 0,-2 1 0,-4 1 0,-1 1 0,0 2 0,-1 1 0,1 1 0,0 1 0,-2 1 0,0 1 0,-1 2 0,1 1 0,1 1 0,0 2 0,2 2 0,-1 2 0,4 1 0,1 1 0,1 1 0,1 0 0,2 1 0,0 0 0,2 1 0,1 1 0,3 1 0,2 2 0,-36 13 0,14 10 0,11 8 0,9 7 0,7 3 0,4 7 0,3 2 0,0 4 0,2 2 0,-1 2 0,4 2 0,3 3 0,5 2 0,9 2 0,5 3 0,6 3 0,2 2 0,2 0 0,2 0 0,5 1 0,7-1 0,9 1 0,8-2 0,4 4 0,3 0 0,2 1 0,0-3 0,2-5 0,1-4 0,2-6 0,5-3 0,9 0 0,-23-28 0,4-1 0,5 2 0,1 1 0,7 5 0,1 0 0,4 3 0,0 0 0,0 2 0,-3-2 0,11 10 0,-17-15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3-18T16:03:04.394"/>
    </inkml:context>
    <inkml:brush xml:id="br0">
      <inkml:brushProperty name="width" value="0.05" units="cm"/>
      <inkml:brushProperty name="height" value="0.05" units="cm"/>
      <inkml:brushProperty name="color" value="#E71224"/>
    </inkml:brush>
  </inkml:definitions>
  <inkml:trace contextRef="#ctx0" brushRef="#br0">2741 825 24575,'-8'-43'0,"-17"-23"0,-16-22 0,7 34 0,-5 0 0,-5 3 0,-4 4 0,-5 3 0,-4 4 0,-3 3 0,-2 4 0,5 8 0,1 3 0,3 2 0,1 1 0,3 3 0,2 1 0,-47-14 0,45 14 0,0 0 0,-1 1 0,0-1 0,0 1 0,0 1 0,-46-7 0,9 9 0,6 6 0,6 6 0,-1 10 0,-4 14 0,-3 19 0,39-15 0,2 2 0,-2 2 0,2 3 0,1 2 0,1 2 0,0 2 0,0 2 0,0 4 0,0 1 0,0 2 0,1 1 0,-1 0 0,1 0 0,2-2 0,0 1 0,4-4 0,2 0 0,1 0 0,3 2 0,1 2 0,2 2 0,2 2 0,0 3 0,2 2 0,2 2 0,2-1 0,2-1 0,1-1 0,3-2 0,0 1 0,3 0 0,1 0 0,2 1 0,0 3 0,2 1 0,1 3 0,2 0 0,5 4 0,4 0 0,4 0 0,6-1 0,5-1 0,6-1 0,6 1 0,4-2 0,4-2 0,3-2 0,4 0 0,3-2 0,1-2 0,2-2 0,5-3 0,1-2 0,2-3 0,0-4 0,-1-5 0,1-3 0,-1-4 0,0-5 0,-7-5 0,-1-4 0,-2-5 0,0-2 0,0-3 0,0-3 0,1-6 0,1-6 0,7-7 0,0-7 0,11-12 0,0-7 0,-20 5 0,0-4 0,0-3 0,4-4 0,0-4 0,-1-1 0,2-3 0,-1-2 0,-1-1 0,-2 1 0,-2-2 0,0 1 0,-4 2 0,-1 1 0,-2-1 0,-3 2 0,-2 1 0,-2-1 0,13-24 0,-6-3 0,-6-2 0,-6-3 0,-5-4 0,-6-1 0,-4-5 0,-5-2 0,-7 28 0,-1-1 0,-3-2 0,-1-2 0,-2-2 0,-2-1 0,-3-5 0,-2-1 0,-2 1 0,-1 1 0,-1 2 0,-3 1 0,0 8 0,-1 2 0,-1 3 0,-7-15 0,2 10 0,-3-3 0,7 34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A13B7A8D-38C7-5A44-91C2-00327C632E8B}" type="datetimeFigureOut">
              <a:rPr lang="en-US" smtClean="0"/>
              <a:t>3/18/22</a:t>
            </a:fld>
            <a:endParaRPr lang="en-US"/>
          </a:p>
        </p:txBody>
      </p:sp>
      <p:sp>
        <p:nvSpPr>
          <p:cNvPr id="4" name="Slide Image Placeholder 3"/>
          <p:cNvSpPr>
            <a:spLocks noGrp="1" noRot="1" noChangeAspect="1"/>
          </p:cNvSpPr>
          <p:nvPr>
            <p:ph type="sldImg" idx="2"/>
          </p:nvPr>
        </p:nvSpPr>
        <p:spPr>
          <a:xfrm>
            <a:off x="1171575" y="1257300"/>
            <a:ext cx="5429250" cy="3394075"/>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296D190F-D163-0245-BAA7-0E997EAB1260}" type="slidenum">
              <a:rPr lang="en-US" smtClean="0"/>
              <a:t>‹#›</a:t>
            </a:fld>
            <a:endParaRPr lang="en-US"/>
          </a:p>
        </p:txBody>
      </p:sp>
    </p:spTree>
    <p:extLst>
      <p:ext uri="{BB962C8B-B14F-4D97-AF65-F5344CB8AC3E}">
        <p14:creationId xmlns:p14="http://schemas.microsoft.com/office/powerpoint/2010/main" val="377758298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6D190F-D163-0245-BAA7-0E997EAB1260}" type="slidenum">
              <a:rPr lang="en-US" smtClean="0"/>
              <a:t>43</a:t>
            </a:fld>
            <a:endParaRPr lang="en-US"/>
          </a:p>
        </p:txBody>
      </p:sp>
    </p:spTree>
    <p:extLst>
      <p:ext uri="{BB962C8B-B14F-4D97-AF65-F5344CB8AC3E}">
        <p14:creationId xmlns:p14="http://schemas.microsoft.com/office/powerpoint/2010/main" val="13845780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6D190F-D163-0245-BAA7-0E997EAB1260}" type="slidenum">
              <a:rPr lang="en-US" smtClean="0"/>
              <a:t>44</a:t>
            </a:fld>
            <a:endParaRPr lang="en-US"/>
          </a:p>
        </p:txBody>
      </p:sp>
    </p:spTree>
    <p:extLst>
      <p:ext uri="{BB962C8B-B14F-4D97-AF65-F5344CB8AC3E}">
        <p14:creationId xmlns:p14="http://schemas.microsoft.com/office/powerpoint/2010/main" val="40120615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6D190F-D163-0245-BAA7-0E997EAB1260}" type="slidenum">
              <a:rPr lang="en-US" smtClean="0"/>
              <a:t>45</a:t>
            </a:fld>
            <a:endParaRPr lang="en-US"/>
          </a:p>
        </p:txBody>
      </p:sp>
    </p:spTree>
    <p:extLst>
      <p:ext uri="{BB962C8B-B14F-4D97-AF65-F5344CB8AC3E}">
        <p14:creationId xmlns:p14="http://schemas.microsoft.com/office/powerpoint/2010/main" val="4202516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6D190F-D163-0245-BAA7-0E997EAB1260}" type="slidenum">
              <a:rPr lang="en-US" smtClean="0"/>
              <a:t>46</a:t>
            </a:fld>
            <a:endParaRPr lang="en-US"/>
          </a:p>
        </p:txBody>
      </p:sp>
    </p:spTree>
    <p:extLst>
      <p:ext uri="{BB962C8B-B14F-4D97-AF65-F5344CB8AC3E}">
        <p14:creationId xmlns:p14="http://schemas.microsoft.com/office/powerpoint/2010/main" val="36850444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6D190F-D163-0245-BAA7-0E997EAB1260}" type="slidenum">
              <a:rPr lang="en-US" smtClean="0"/>
              <a:t>47</a:t>
            </a:fld>
            <a:endParaRPr lang="en-US"/>
          </a:p>
        </p:txBody>
      </p:sp>
    </p:spTree>
    <p:extLst>
      <p:ext uri="{BB962C8B-B14F-4D97-AF65-F5344CB8AC3E}">
        <p14:creationId xmlns:p14="http://schemas.microsoft.com/office/powerpoint/2010/main" val="324363011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96D190F-D163-0245-BAA7-0E997EAB1260}" type="slidenum">
              <a:rPr lang="en-US" smtClean="0"/>
              <a:t>48</a:t>
            </a:fld>
            <a:endParaRPr lang="en-US"/>
          </a:p>
        </p:txBody>
      </p:sp>
    </p:spTree>
    <p:extLst>
      <p:ext uri="{BB962C8B-B14F-4D97-AF65-F5344CB8AC3E}">
        <p14:creationId xmlns:p14="http://schemas.microsoft.com/office/powerpoint/2010/main" val="23999632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66" name="PlaceHolder 2"/>
          <p:cNvSpPr>
            <a:spLocks noGrp="1"/>
          </p:cNvSpPr>
          <p:nvPr>
            <p:ph type="body"/>
          </p:nvPr>
        </p:nvSpPr>
        <p:spPr>
          <a:xfrm>
            <a:off x="504000" y="1474200"/>
            <a:ext cx="9071640" cy="1742760"/>
          </a:xfrm>
          <a:prstGeom prst="rect">
            <a:avLst/>
          </a:prstGeom>
        </p:spPr>
        <p:txBody>
          <a:bodyPr lIns="0" tIns="0" rIns="0" bIns="0">
            <a:normAutofit/>
          </a:bodyPr>
          <a:lstStyle/>
          <a:p>
            <a:endParaRPr lang="en-US" sz="3200" b="0" strike="noStrike" spc="-1">
              <a:latin typeface="Arial"/>
            </a:endParaRPr>
          </a:p>
        </p:txBody>
      </p:sp>
      <p:sp>
        <p:nvSpPr>
          <p:cNvPr id="67" name="PlaceHolder 3"/>
          <p:cNvSpPr>
            <a:spLocks noGrp="1"/>
          </p:cNvSpPr>
          <p:nvPr>
            <p:ph type="body"/>
          </p:nvPr>
        </p:nvSpPr>
        <p:spPr>
          <a:xfrm>
            <a:off x="504000" y="3382920"/>
            <a:ext cx="9071640" cy="17427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8"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69" name="PlaceHolder 2"/>
          <p:cNvSpPr>
            <a:spLocks noGrp="1"/>
          </p:cNvSpPr>
          <p:nvPr>
            <p:ph type="body"/>
          </p:nvPr>
        </p:nvSpPr>
        <p:spPr>
          <a:xfrm>
            <a:off x="504000" y="1474200"/>
            <a:ext cx="4426920" cy="1742760"/>
          </a:xfrm>
          <a:prstGeom prst="rect">
            <a:avLst/>
          </a:prstGeom>
        </p:spPr>
        <p:txBody>
          <a:bodyPr lIns="0" tIns="0" rIns="0" bIns="0">
            <a:normAutofit/>
          </a:bodyPr>
          <a:lstStyle/>
          <a:p>
            <a:endParaRPr lang="en-US" sz="3200" b="0" strike="noStrike" spc="-1">
              <a:latin typeface="Arial"/>
            </a:endParaRPr>
          </a:p>
        </p:txBody>
      </p:sp>
      <p:sp>
        <p:nvSpPr>
          <p:cNvPr id="70" name="PlaceHolder 3"/>
          <p:cNvSpPr>
            <a:spLocks noGrp="1"/>
          </p:cNvSpPr>
          <p:nvPr>
            <p:ph type="body"/>
          </p:nvPr>
        </p:nvSpPr>
        <p:spPr>
          <a:xfrm>
            <a:off x="5152680" y="1474200"/>
            <a:ext cx="4426920" cy="1742760"/>
          </a:xfrm>
          <a:prstGeom prst="rect">
            <a:avLst/>
          </a:prstGeom>
        </p:spPr>
        <p:txBody>
          <a:bodyPr lIns="0" tIns="0" rIns="0" bIns="0">
            <a:normAutofit/>
          </a:bodyPr>
          <a:lstStyle/>
          <a:p>
            <a:endParaRPr lang="en-US" sz="3200" b="0" strike="noStrike" spc="-1">
              <a:latin typeface="Arial"/>
            </a:endParaRPr>
          </a:p>
        </p:txBody>
      </p:sp>
      <p:sp>
        <p:nvSpPr>
          <p:cNvPr id="71" name="PlaceHolder 4"/>
          <p:cNvSpPr>
            <a:spLocks noGrp="1"/>
          </p:cNvSpPr>
          <p:nvPr>
            <p:ph type="body"/>
          </p:nvPr>
        </p:nvSpPr>
        <p:spPr>
          <a:xfrm>
            <a:off x="504000" y="3382920"/>
            <a:ext cx="4426920" cy="1742760"/>
          </a:xfrm>
          <a:prstGeom prst="rect">
            <a:avLst/>
          </a:prstGeom>
        </p:spPr>
        <p:txBody>
          <a:bodyPr lIns="0" tIns="0" rIns="0" bIns="0">
            <a:normAutofit/>
          </a:bodyPr>
          <a:lstStyle/>
          <a:p>
            <a:endParaRPr lang="en-US" sz="3200" b="0" strike="noStrike" spc="-1">
              <a:latin typeface="Arial"/>
            </a:endParaRPr>
          </a:p>
        </p:txBody>
      </p:sp>
      <p:sp>
        <p:nvSpPr>
          <p:cNvPr id="72" name="PlaceHolder 5"/>
          <p:cNvSpPr>
            <a:spLocks noGrp="1"/>
          </p:cNvSpPr>
          <p:nvPr>
            <p:ph type="body"/>
          </p:nvPr>
        </p:nvSpPr>
        <p:spPr>
          <a:xfrm>
            <a:off x="5152680" y="3382920"/>
            <a:ext cx="4426920" cy="17427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3"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74" name="PlaceHolder 2"/>
          <p:cNvSpPr>
            <a:spLocks noGrp="1"/>
          </p:cNvSpPr>
          <p:nvPr>
            <p:ph type="body"/>
          </p:nvPr>
        </p:nvSpPr>
        <p:spPr>
          <a:xfrm>
            <a:off x="504000" y="1474200"/>
            <a:ext cx="2920680" cy="1742760"/>
          </a:xfrm>
          <a:prstGeom prst="rect">
            <a:avLst/>
          </a:prstGeom>
        </p:spPr>
        <p:txBody>
          <a:bodyPr lIns="0" tIns="0" rIns="0" bIns="0">
            <a:normAutofit/>
          </a:bodyPr>
          <a:lstStyle/>
          <a:p>
            <a:endParaRPr lang="en-US" sz="3200" b="0" strike="noStrike" spc="-1">
              <a:latin typeface="Arial"/>
            </a:endParaRPr>
          </a:p>
        </p:txBody>
      </p:sp>
      <p:sp>
        <p:nvSpPr>
          <p:cNvPr id="75" name="PlaceHolder 3"/>
          <p:cNvSpPr>
            <a:spLocks noGrp="1"/>
          </p:cNvSpPr>
          <p:nvPr>
            <p:ph type="body"/>
          </p:nvPr>
        </p:nvSpPr>
        <p:spPr>
          <a:xfrm>
            <a:off x="3571200" y="1474200"/>
            <a:ext cx="2920680" cy="1742760"/>
          </a:xfrm>
          <a:prstGeom prst="rect">
            <a:avLst/>
          </a:prstGeom>
        </p:spPr>
        <p:txBody>
          <a:bodyPr lIns="0" tIns="0" rIns="0" bIns="0">
            <a:normAutofit/>
          </a:bodyPr>
          <a:lstStyle/>
          <a:p>
            <a:endParaRPr lang="en-US" sz="3200" b="0" strike="noStrike" spc="-1">
              <a:latin typeface="Arial"/>
            </a:endParaRPr>
          </a:p>
        </p:txBody>
      </p:sp>
      <p:sp>
        <p:nvSpPr>
          <p:cNvPr id="76" name="PlaceHolder 4"/>
          <p:cNvSpPr>
            <a:spLocks noGrp="1"/>
          </p:cNvSpPr>
          <p:nvPr>
            <p:ph type="body"/>
          </p:nvPr>
        </p:nvSpPr>
        <p:spPr>
          <a:xfrm>
            <a:off x="6638040" y="1474200"/>
            <a:ext cx="2920680" cy="1742760"/>
          </a:xfrm>
          <a:prstGeom prst="rect">
            <a:avLst/>
          </a:prstGeom>
        </p:spPr>
        <p:txBody>
          <a:bodyPr lIns="0" tIns="0" rIns="0" bIns="0">
            <a:normAutofit/>
          </a:bodyPr>
          <a:lstStyle/>
          <a:p>
            <a:endParaRPr lang="en-US" sz="3200" b="0" strike="noStrike" spc="-1">
              <a:latin typeface="Arial"/>
            </a:endParaRPr>
          </a:p>
        </p:txBody>
      </p:sp>
      <p:sp>
        <p:nvSpPr>
          <p:cNvPr id="77" name="PlaceHolder 5"/>
          <p:cNvSpPr>
            <a:spLocks noGrp="1"/>
          </p:cNvSpPr>
          <p:nvPr>
            <p:ph type="body"/>
          </p:nvPr>
        </p:nvSpPr>
        <p:spPr>
          <a:xfrm>
            <a:off x="504000" y="3382920"/>
            <a:ext cx="2920680" cy="1742760"/>
          </a:xfrm>
          <a:prstGeom prst="rect">
            <a:avLst/>
          </a:prstGeom>
        </p:spPr>
        <p:txBody>
          <a:bodyPr lIns="0" tIns="0" rIns="0" bIns="0">
            <a:normAutofit/>
          </a:bodyPr>
          <a:lstStyle/>
          <a:p>
            <a:endParaRPr lang="en-US" sz="3200" b="0" strike="noStrike" spc="-1">
              <a:latin typeface="Arial"/>
            </a:endParaRPr>
          </a:p>
        </p:txBody>
      </p:sp>
      <p:sp>
        <p:nvSpPr>
          <p:cNvPr id="78" name="PlaceHolder 6"/>
          <p:cNvSpPr>
            <a:spLocks noGrp="1"/>
          </p:cNvSpPr>
          <p:nvPr>
            <p:ph type="body"/>
          </p:nvPr>
        </p:nvSpPr>
        <p:spPr>
          <a:xfrm>
            <a:off x="3571200" y="3382920"/>
            <a:ext cx="2920680" cy="1742760"/>
          </a:xfrm>
          <a:prstGeom prst="rect">
            <a:avLst/>
          </a:prstGeom>
        </p:spPr>
        <p:txBody>
          <a:bodyPr lIns="0" tIns="0" rIns="0" bIns="0">
            <a:normAutofit/>
          </a:bodyPr>
          <a:lstStyle/>
          <a:p>
            <a:endParaRPr lang="en-US" sz="3200" b="0" strike="noStrike" spc="-1">
              <a:latin typeface="Arial"/>
            </a:endParaRPr>
          </a:p>
        </p:txBody>
      </p:sp>
      <p:sp>
        <p:nvSpPr>
          <p:cNvPr id="79" name="PlaceHolder 7"/>
          <p:cNvSpPr>
            <a:spLocks noGrp="1"/>
          </p:cNvSpPr>
          <p:nvPr>
            <p:ph type="body"/>
          </p:nvPr>
        </p:nvSpPr>
        <p:spPr>
          <a:xfrm>
            <a:off x="6638040" y="3382920"/>
            <a:ext cx="2920680" cy="17427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3"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84" name="PlaceHolder 2"/>
          <p:cNvSpPr>
            <a:spLocks noGrp="1"/>
          </p:cNvSpPr>
          <p:nvPr>
            <p:ph type="subTitle"/>
          </p:nvPr>
        </p:nvSpPr>
        <p:spPr>
          <a:xfrm>
            <a:off x="504000" y="1474200"/>
            <a:ext cx="9071640" cy="36536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5"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86" name="PlaceHolder 2"/>
          <p:cNvSpPr>
            <a:spLocks noGrp="1"/>
          </p:cNvSpPr>
          <p:nvPr>
            <p:ph type="body"/>
          </p:nvPr>
        </p:nvSpPr>
        <p:spPr>
          <a:xfrm>
            <a:off x="504000" y="1474200"/>
            <a:ext cx="9071640" cy="36536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87"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88" name="PlaceHolder 2"/>
          <p:cNvSpPr>
            <a:spLocks noGrp="1"/>
          </p:cNvSpPr>
          <p:nvPr>
            <p:ph type="body"/>
          </p:nvPr>
        </p:nvSpPr>
        <p:spPr>
          <a:xfrm>
            <a:off x="504000" y="1474200"/>
            <a:ext cx="4426920" cy="3653640"/>
          </a:xfrm>
          <a:prstGeom prst="rect">
            <a:avLst/>
          </a:prstGeom>
        </p:spPr>
        <p:txBody>
          <a:bodyPr lIns="0" tIns="0" rIns="0" bIns="0">
            <a:normAutofit/>
          </a:bodyPr>
          <a:lstStyle/>
          <a:p>
            <a:endParaRPr lang="en-US" sz="3200" b="0" strike="noStrike" spc="-1">
              <a:latin typeface="Arial"/>
            </a:endParaRPr>
          </a:p>
        </p:txBody>
      </p:sp>
      <p:sp>
        <p:nvSpPr>
          <p:cNvPr id="89" name="PlaceHolder 3"/>
          <p:cNvSpPr>
            <a:spLocks noGrp="1"/>
          </p:cNvSpPr>
          <p:nvPr>
            <p:ph type="body"/>
          </p:nvPr>
        </p:nvSpPr>
        <p:spPr>
          <a:xfrm>
            <a:off x="5152680" y="1474200"/>
            <a:ext cx="4426920" cy="36536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0"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1" name="PlaceHolder 1"/>
          <p:cNvSpPr>
            <a:spLocks noGrp="1"/>
          </p:cNvSpPr>
          <p:nvPr>
            <p:ph type="subTitle"/>
          </p:nvPr>
        </p:nvSpPr>
        <p:spPr>
          <a:xfrm>
            <a:off x="504000" y="251280"/>
            <a:ext cx="9071640" cy="4875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2"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93" name="PlaceHolder 2"/>
          <p:cNvSpPr>
            <a:spLocks noGrp="1"/>
          </p:cNvSpPr>
          <p:nvPr>
            <p:ph type="body"/>
          </p:nvPr>
        </p:nvSpPr>
        <p:spPr>
          <a:xfrm>
            <a:off x="504000" y="1474200"/>
            <a:ext cx="4426920" cy="1742760"/>
          </a:xfrm>
          <a:prstGeom prst="rect">
            <a:avLst/>
          </a:prstGeom>
        </p:spPr>
        <p:txBody>
          <a:bodyPr lIns="0" tIns="0" rIns="0" bIns="0">
            <a:normAutofit/>
          </a:bodyPr>
          <a:lstStyle/>
          <a:p>
            <a:endParaRPr lang="en-US" sz="3200" b="0" strike="noStrike" spc="-1">
              <a:latin typeface="Arial"/>
            </a:endParaRPr>
          </a:p>
        </p:txBody>
      </p:sp>
      <p:sp>
        <p:nvSpPr>
          <p:cNvPr id="94" name="PlaceHolder 3"/>
          <p:cNvSpPr>
            <a:spLocks noGrp="1"/>
          </p:cNvSpPr>
          <p:nvPr>
            <p:ph type="body"/>
          </p:nvPr>
        </p:nvSpPr>
        <p:spPr>
          <a:xfrm>
            <a:off x="5152680" y="1474200"/>
            <a:ext cx="4426920" cy="3653640"/>
          </a:xfrm>
          <a:prstGeom prst="rect">
            <a:avLst/>
          </a:prstGeom>
        </p:spPr>
        <p:txBody>
          <a:bodyPr lIns="0" tIns="0" rIns="0" bIns="0">
            <a:normAutofit/>
          </a:bodyPr>
          <a:lstStyle/>
          <a:p>
            <a:endParaRPr lang="en-US" sz="3200" b="0" strike="noStrike" spc="-1">
              <a:latin typeface="Arial"/>
            </a:endParaRPr>
          </a:p>
        </p:txBody>
      </p:sp>
      <p:sp>
        <p:nvSpPr>
          <p:cNvPr id="95" name="PlaceHolder 4"/>
          <p:cNvSpPr>
            <a:spLocks noGrp="1"/>
          </p:cNvSpPr>
          <p:nvPr>
            <p:ph type="body"/>
          </p:nvPr>
        </p:nvSpPr>
        <p:spPr>
          <a:xfrm>
            <a:off x="504000" y="3382920"/>
            <a:ext cx="4426920" cy="17427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4"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45" name="PlaceHolder 2"/>
          <p:cNvSpPr>
            <a:spLocks noGrp="1"/>
          </p:cNvSpPr>
          <p:nvPr>
            <p:ph type="subTitle"/>
          </p:nvPr>
        </p:nvSpPr>
        <p:spPr>
          <a:xfrm>
            <a:off x="504000" y="1474200"/>
            <a:ext cx="9071640" cy="36536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97" name="PlaceHolder 2"/>
          <p:cNvSpPr>
            <a:spLocks noGrp="1"/>
          </p:cNvSpPr>
          <p:nvPr>
            <p:ph type="body"/>
          </p:nvPr>
        </p:nvSpPr>
        <p:spPr>
          <a:xfrm>
            <a:off x="504000" y="1474200"/>
            <a:ext cx="4426920" cy="3653640"/>
          </a:xfrm>
          <a:prstGeom prst="rect">
            <a:avLst/>
          </a:prstGeom>
        </p:spPr>
        <p:txBody>
          <a:bodyPr lIns="0" tIns="0" rIns="0" bIns="0">
            <a:normAutofit/>
          </a:bodyPr>
          <a:lstStyle/>
          <a:p>
            <a:endParaRPr lang="en-US" sz="3200" b="0" strike="noStrike" spc="-1">
              <a:latin typeface="Arial"/>
            </a:endParaRPr>
          </a:p>
        </p:txBody>
      </p:sp>
      <p:sp>
        <p:nvSpPr>
          <p:cNvPr id="98" name="PlaceHolder 3"/>
          <p:cNvSpPr>
            <a:spLocks noGrp="1"/>
          </p:cNvSpPr>
          <p:nvPr>
            <p:ph type="body"/>
          </p:nvPr>
        </p:nvSpPr>
        <p:spPr>
          <a:xfrm>
            <a:off x="5152680" y="1474200"/>
            <a:ext cx="4426920" cy="1742760"/>
          </a:xfrm>
          <a:prstGeom prst="rect">
            <a:avLst/>
          </a:prstGeom>
        </p:spPr>
        <p:txBody>
          <a:bodyPr lIns="0" tIns="0" rIns="0" bIns="0">
            <a:normAutofit/>
          </a:bodyPr>
          <a:lstStyle/>
          <a:p>
            <a:endParaRPr lang="en-US" sz="3200" b="0" strike="noStrike" spc="-1">
              <a:latin typeface="Arial"/>
            </a:endParaRPr>
          </a:p>
        </p:txBody>
      </p:sp>
      <p:sp>
        <p:nvSpPr>
          <p:cNvPr id="99" name="PlaceHolder 4"/>
          <p:cNvSpPr>
            <a:spLocks noGrp="1"/>
          </p:cNvSpPr>
          <p:nvPr>
            <p:ph type="body"/>
          </p:nvPr>
        </p:nvSpPr>
        <p:spPr>
          <a:xfrm>
            <a:off x="5152680" y="3382920"/>
            <a:ext cx="4426920" cy="17427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101" name="PlaceHolder 2"/>
          <p:cNvSpPr>
            <a:spLocks noGrp="1"/>
          </p:cNvSpPr>
          <p:nvPr>
            <p:ph type="body"/>
          </p:nvPr>
        </p:nvSpPr>
        <p:spPr>
          <a:xfrm>
            <a:off x="504000" y="1474200"/>
            <a:ext cx="4426920" cy="1742760"/>
          </a:xfrm>
          <a:prstGeom prst="rect">
            <a:avLst/>
          </a:prstGeom>
        </p:spPr>
        <p:txBody>
          <a:bodyPr lIns="0" tIns="0" rIns="0" bIns="0">
            <a:normAutofit/>
          </a:bodyPr>
          <a:lstStyle/>
          <a:p>
            <a:endParaRPr lang="en-US" sz="3200" b="0" strike="noStrike" spc="-1">
              <a:latin typeface="Arial"/>
            </a:endParaRPr>
          </a:p>
        </p:txBody>
      </p:sp>
      <p:sp>
        <p:nvSpPr>
          <p:cNvPr id="102" name="PlaceHolder 3"/>
          <p:cNvSpPr>
            <a:spLocks noGrp="1"/>
          </p:cNvSpPr>
          <p:nvPr>
            <p:ph type="body"/>
          </p:nvPr>
        </p:nvSpPr>
        <p:spPr>
          <a:xfrm>
            <a:off x="5152680" y="1474200"/>
            <a:ext cx="4426920" cy="1742760"/>
          </a:xfrm>
          <a:prstGeom prst="rect">
            <a:avLst/>
          </a:prstGeom>
        </p:spPr>
        <p:txBody>
          <a:bodyPr lIns="0" tIns="0" rIns="0" bIns="0">
            <a:normAutofit/>
          </a:bodyPr>
          <a:lstStyle/>
          <a:p>
            <a:endParaRPr lang="en-US" sz="3200" b="0" strike="noStrike" spc="-1">
              <a:latin typeface="Arial"/>
            </a:endParaRPr>
          </a:p>
        </p:txBody>
      </p:sp>
      <p:sp>
        <p:nvSpPr>
          <p:cNvPr id="103" name="PlaceHolder 4"/>
          <p:cNvSpPr>
            <a:spLocks noGrp="1"/>
          </p:cNvSpPr>
          <p:nvPr>
            <p:ph type="body"/>
          </p:nvPr>
        </p:nvSpPr>
        <p:spPr>
          <a:xfrm>
            <a:off x="504000" y="3382920"/>
            <a:ext cx="9071640" cy="17427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105" name="PlaceHolder 2"/>
          <p:cNvSpPr>
            <a:spLocks noGrp="1"/>
          </p:cNvSpPr>
          <p:nvPr>
            <p:ph type="body"/>
          </p:nvPr>
        </p:nvSpPr>
        <p:spPr>
          <a:xfrm>
            <a:off x="504000" y="1474200"/>
            <a:ext cx="9071640" cy="1742760"/>
          </a:xfrm>
          <a:prstGeom prst="rect">
            <a:avLst/>
          </a:prstGeom>
        </p:spPr>
        <p:txBody>
          <a:bodyPr lIns="0" tIns="0" rIns="0" bIns="0">
            <a:normAutofit/>
          </a:bodyPr>
          <a:lstStyle/>
          <a:p>
            <a:endParaRPr lang="en-US" sz="3200" b="0" strike="noStrike" spc="-1">
              <a:latin typeface="Arial"/>
            </a:endParaRPr>
          </a:p>
        </p:txBody>
      </p:sp>
      <p:sp>
        <p:nvSpPr>
          <p:cNvPr id="106" name="PlaceHolder 3"/>
          <p:cNvSpPr>
            <a:spLocks noGrp="1"/>
          </p:cNvSpPr>
          <p:nvPr>
            <p:ph type="body"/>
          </p:nvPr>
        </p:nvSpPr>
        <p:spPr>
          <a:xfrm>
            <a:off x="504000" y="3382920"/>
            <a:ext cx="9071640" cy="17427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108" name="PlaceHolder 2"/>
          <p:cNvSpPr>
            <a:spLocks noGrp="1"/>
          </p:cNvSpPr>
          <p:nvPr>
            <p:ph type="body"/>
          </p:nvPr>
        </p:nvSpPr>
        <p:spPr>
          <a:xfrm>
            <a:off x="504000" y="1474200"/>
            <a:ext cx="4426920" cy="1742760"/>
          </a:xfrm>
          <a:prstGeom prst="rect">
            <a:avLst/>
          </a:prstGeom>
        </p:spPr>
        <p:txBody>
          <a:bodyPr lIns="0" tIns="0" rIns="0" bIns="0">
            <a:normAutofit/>
          </a:bodyPr>
          <a:lstStyle/>
          <a:p>
            <a:endParaRPr lang="en-US" sz="3200" b="0" strike="noStrike" spc="-1">
              <a:latin typeface="Arial"/>
            </a:endParaRPr>
          </a:p>
        </p:txBody>
      </p:sp>
      <p:sp>
        <p:nvSpPr>
          <p:cNvPr id="109" name="PlaceHolder 3"/>
          <p:cNvSpPr>
            <a:spLocks noGrp="1"/>
          </p:cNvSpPr>
          <p:nvPr>
            <p:ph type="body"/>
          </p:nvPr>
        </p:nvSpPr>
        <p:spPr>
          <a:xfrm>
            <a:off x="5152680" y="1474200"/>
            <a:ext cx="4426920" cy="1742760"/>
          </a:xfrm>
          <a:prstGeom prst="rect">
            <a:avLst/>
          </a:prstGeom>
        </p:spPr>
        <p:txBody>
          <a:bodyPr lIns="0" tIns="0" rIns="0" bIns="0">
            <a:normAutofit/>
          </a:bodyPr>
          <a:lstStyle/>
          <a:p>
            <a:endParaRPr lang="en-US" sz="3200" b="0" strike="noStrike" spc="-1">
              <a:latin typeface="Arial"/>
            </a:endParaRPr>
          </a:p>
        </p:txBody>
      </p:sp>
      <p:sp>
        <p:nvSpPr>
          <p:cNvPr id="110" name="PlaceHolder 4"/>
          <p:cNvSpPr>
            <a:spLocks noGrp="1"/>
          </p:cNvSpPr>
          <p:nvPr>
            <p:ph type="body"/>
          </p:nvPr>
        </p:nvSpPr>
        <p:spPr>
          <a:xfrm>
            <a:off x="504000" y="3382920"/>
            <a:ext cx="4426920" cy="1742760"/>
          </a:xfrm>
          <a:prstGeom prst="rect">
            <a:avLst/>
          </a:prstGeom>
        </p:spPr>
        <p:txBody>
          <a:bodyPr lIns="0" tIns="0" rIns="0" bIns="0">
            <a:normAutofit/>
          </a:bodyPr>
          <a:lstStyle/>
          <a:p>
            <a:endParaRPr lang="en-US" sz="3200" b="0" strike="noStrike" spc="-1">
              <a:latin typeface="Arial"/>
            </a:endParaRPr>
          </a:p>
        </p:txBody>
      </p:sp>
      <p:sp>
        <p:nvSpPr>
          <p:cNvPr id="111" name="PlaceHolder 5"/>
          <p:cNvSpPr>
            <a:spLocks noGrp="1"/>
          </p:cNvSpPr>
          <p:nvPr>
            <p:ph type="body"/>
          </p:nvPr>
        </p:nvSpPr>
        <p:spPr>
          <a:xfrm>
            <a:off x="5152680" y="3382920"/>
            <a:ext cx="4426920" cy="17427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2"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113" name="PlaceHolder 2"/>
          <p:cNvSpPr>
            <a:spLocks noGrp="1"/>
          </p:cNvSpPr>
          <p:nvPr>
            <p:ph type="body"/>
          </p:nvPr>
        </p:nvSpPr>
        <p:spPr>
          <a:xfrm>
            <a:off x="504000" y="1474200"/>
            <a:ext cx="2920680" cy="1742760"/>
          </a:xfrm>
          <a:prstGeom prst="rect">
            <a:avLst/>
          </a:prstGeom>
        </p:spPr>
        <p:txBody>
          <a:bodyPr lIns="0" tIns="0" rIns="0" bIns="0">
            <a:normAutofit/>
          </a:bodyPr>
          <a:lstStyle/>
          <a:p>
            <a:endParaRPr lang="en-US" sz="3200" b="0" strike="noStrike" spc="-1">
              <a:latin typeface="Arial"/>
            </a:endParaRPr>
          </a:p>
        </p:txBody>
      </p:sp>
      <p:sp>
        <p:nvSpPr>
          <p:cNvPr id="114" name="PlaceHolder 3"/>
          <p:cNvSpPr>
            <a:spLocks noGrp="1"/>
          </p:cNvSpPr>
          <p:nvPr>
            <p:ph type="body"/>
          </p:nvPr>
        </p:nvSpPr>
        <p:spPr>
          <a:xfrm>
            <a:off x="3571200" y="1474200"/>
            <a:ext cx="2920680" cy="1742760"/>
          </a:xfrm>
          <a:prstGeom prst="rect">
            <a:avLst/>
          </a:prstGeom>
        </p:spPr>
        <p:txBody>
          <a:bodyPr lIns="0" tIns="0" rIns="0" bIns="0">
            <a:normAutofit/>
          </a:bodyPr>
          <a:lstStyle/>
          <a:p>
            <a:endParaRPr lang="en-US" sz="3200" b="0" strike="noStrike" spc="-1">
              <a:latin typeface="Arial"/>
            </a:endParaRPr>
          </a:p>
        </p:txBody>
      </p:sp>
      <p:sp>
        <p:nvSpPr>
          <p:cNvPr id="115" name="PlaceHolder 4"/>
          <p:cNvSpPr>
            <a:spLocks noGrp="1"/>
          </p:cNvSpPr>
          <p:nvPr>
            <p:ph type="body"/>
          </p:nvPr>
        </p:nvSpPr>
        <p:spPr>
          <a:xfrm>
            <a:off x="6638040" y="1474200"/>
            <a:ext cx="2920680" cy="1742760"/>
          </a:xfrm>
          <a:prstGeom prst="rect">
            <a:avLst/>
          </a:prstGeom>
        </p:spPr>
        <p:txBody>
          <a:bodyPr lIns="0" tIns="0" rIns="0" bIns="0">
            <a:normAutofit/>
          </a:bodyPr>
          <a:lstStyle/>
          <a:p>
            <a:endParaRPr lang="en-US" sz="3200" b="0" strike="noStrike" spc="-1">
              <a:latin typeface="Arial"/>
            </a:endParaRPr>
          </a:p>
        </p:txBody>
      </p:sp>
      <p:sp>
        <p:nvSpPr>
          <p:cNvPr id="116" name="PlaceHolder 5"/>
          <p:cNvSpPr>
            <a:spLocks noGrp="1"/>
          </p:cNvSpPr>
          <p:nvPr>
            <p:ph type="body"/>
          </p:nvPr>
        </p:nvSpPr>
        <p:spPr>
          <a:xfrm>
            <a:off x="504000" y="3382920"/>
            <a:ext cx="2920680" cy="1742760"/>
          </a:xfrm>
          <a:prstGeom prst="rect">
            <a:avLst/>
          </a:prstGeom>
        </p:spPr>
        <p:txBody>
          <a:bodyPr lIns="0" tIns="0" rIns="0" bIns="0">
            <a:normAutofit/>
          </a:bodyPr>
          <a:lstStyle/>
          <a:p>
            <a:endParaRPr lang="en-US" sz="3200" b="0" strike="noStrike" spc="-1">
              <a:latin typeface="Arial"/>
            </a:endParaRPr>
          </a:p>
        </p:txBody>
      </p:sp>
      <p:sp>
        <p:nvSpPr>
          <p:cNvPr id="117" name="PlaceHolder 6"/>
          <p:cNvSpPr>
            <a:spLocks noGrp="1"/>
          </p:cNvSpPr>
          <p:nvPr>
            <p:ph type="body"/>
          </p:nvPr>
        </p:nvSpPr>
        <p:spPr>
          <a:xfrm>
            <a:off x="3571200" y="3382920"/>
            <a:ext cx="2920680" cy="1742760"/>
          </a:xfrm>
          <a:prstGeom prst="rect">
            <a:avLst/>
          </a:prstGeom>
        </p:spPr>
        <p:txBody>
          <a:bodyPr lIns="0" tIns="0" rIns="0" bIns="0">
            <a:normAutofit/>
          </a:bodyPr>
          <a:lstStyle/>
          <a:p>
            <a:endParaRPr lang="en-US" sz="3200" b="0" strike="noStrike" spc="-1">
              <a:latin typeface="Arial"/>
            </a:endParaRPr>
          </a:p>
        </p:txBody>
      </p:sp>
      <p:sp>
        <p:nvSpPr>
          <p:cNvPr id="118" name="PlaceHolder 7"/>
          <p:cNvSpPr>
            <a:spLocks noGrp="1"/>
          </p:cNvSpPr>
          <p:nvPr>
            <p:ph type="body"/>
          </p:nvPr>
        </p:nvSpPr>
        <p:spPr>
          <a:xfrm>
            <a:off x="6638040" y="3382920"/>
            <a:ext cx="2920680" cy="17427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22"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123" name="PlaceHolder 2"/>
          <p:cNvSpPr>
            <a:spLocks noGrp="1"/>
          </p:cNvSpPr>
          <p:nvPr>
            <p:ph type="subTitle"/>
          </p:nvPr>
        </p:nvSpPr>
        <p:spPr>
          <a:xfrm>
            <a:off x="504000" y="1474200"/>
            <a:ext cx="9071640" cy="36536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24"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125" name="PlaceHolder 2"/>
          <p:cNvSpPr>
            <a:spLocks noGrp="1"/>
          </p:cNvSpPr>
          <p:nvPr>
            <p:ph type="body"/>
          </p:nvPr>
        </p:nvSpPr>
        <p:spPr>
          <a:xfrm>
            <a:off x="504000" y="1474200"/>
            <a:ext cx="9071640" cy="36536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26"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127" name="PlaceHolder 2"/>
          <p:cNvSpPr>
            <a:spLocks noGrp="1"/>
          </p:cNvSpPr>
          <p:nvPr>
            <p:ph type="body"/>
          </p:nvPr>
        </p:nvSpPr>
        <p:spPr>
          <a:xfrm>
            <a:off x="504000" y="1474200"/>
            <a:ext cx="4426920" cy="3653640"/>
          </a:xfrm>
          <a:prstGeom prst="rect">
            <a:avLst/>
          </a:prstGeom>
        </p:spPr>
        <p:txBody>
          <a:bodyPr lIns="0" tIns="0" rIns="0" bIns="0">
            <a:normAutofit/>
          </a:bodyPr>
          <a:lstStyle/>
          <a:p>
            <a:endParaRPr lang="en-US" sz="3200" b="0" strike="noStrike" spc="-1">
              <a:latin typeface="Arial"/>
            </a:endParaRPr>
          </a:p>
        </p:txBody>
      </p:sp>
      <p:sp>
        <p:nvSpPr>
          <p:cNvPr id="128" name="PlaceHolder 3"/>
          <p:cNvSpPr>
            <a:spLocks noGrp="1"/>
          </p:cNvSpPr>
          <p:nvPr>
            <p:ph type="body"/>
          </p:nvPr>
        </p:nvSpPr>
        <p:spPr>
          <a:xfrm>
            <a:off x="5152680" y="1474200"/>
            <a:ext cx="4426920" cy="36536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29"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6"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47" name="PlaceHolder 2"/>
          <p:cNvSpPr>
            <a:spLocks noGrp="1"/>
          </p:cNvSpPr>
          <p:nvPr>
            <p:ph type="body"/>
          </p:nvPr>
        </p:nvSpPr>
        <p:spPr>
          <a:xfrm>
            <a:off x="504000" y="1474200"/>
            <a:ext cx="9071640" cy="36536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30" name="PlaceHolder 1"/>
          <p:cNvSpPr>
            <a:spLocks noGrp="1"/>
          </p:cNvSpPr>
          <p:nvPr>
            <p:ph type="subTitle"/>
          </p:nvPr>
        </p:nvSpPr>
        <p:spPr>
          <a:xfrm>
            <a:off x="504000" y="251280"/>
            <a:ext cx="9071640" cy="4875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31"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132" name="PlaceHolder 2"/>
          <p:cNvSpPr>
            <a:spLocks noGrp="1"/>
          </p:cNvSpPr>
          <p:nvPr>
            <p:ph type="body"/>
          </p:nvPr>
        </p:nvSpPr>
        <p:spPr>
          <a:xfrm>
            <a:off x="504000" y="1474200"/>
            <a:ext cx="4426920" cy="1742760"/>
          </a:xfrm>
          <a:prstGeom prst="rect">
            <a:avLst/>
          </a:prstGeom>
        </p:spPr>
        <p:txBody>
          <a:bodyPr lIns="0" tIns="0" rIns="0" bIns="0">
            <a:normAutofit/>
          </a:bodyPr>
          <a:lstStyle/>
          <a:p>
            <a:endParaRPr lang="en-US" sz="3200" b="0" strike="noStrike" spc="-1">
              <a:latin typeface="Arial"/>
            </a:endParaRPr>
          </a:p>
        </p:txBody>
      </p:sp>
      <p:sp>
        <p:nvSpPr>
          <p:cNvPr id="133" name="PlaceHolder 3"/>
          <p:cNvSpPr>
            <a:spLocks noGrp="1"/>
          </p:cNvSpPr>
          <p:nvPr>
            <p:ph type="body"/>
          </p:nvPr>
        </p:nvSpPr>
        <p:spPr>
          <a:xfrm>
            <a:off x="5152680" y="1474200"/>
            <a:ext cx="4426920" cy="3653640"/>
          </a:xfrm>
          <a:prstGeom prst="rect">
            <a:avLst/>
          </a:prstGeom>
        </p:spPr>
        <p:txBody>
          <a:bodyPr lIns="0" tIns="0" rIns="0" bIns="0">
            <a:normAutofit/>
          </a:bodyPr>
          <a:lstStyle/>
          <a:p>
            <a:endParaRPr lang="en-US" sz="3200" b="0" strike="noStrike" spc="-1">
              <a:latin typeface="Arial"/>
            </a:endParaRPr>
          </a:p>
        </p:txBody>
      </p:sp>
      <p:sp>
        <p:nvSpPr>
          <p:cNvPr id="134" name="PlaceHolder 4"/>
          <p:cNvSpPr>
            <a:spLocks noGrp="1"/>
          </p:cNvSpPr>
          <p:nvPr>
            <p:ph type="body"/>
          </p:nvPr>
        </p:nvSpPr>
        <p:spPr>
          <a:xfrm>
            <a:off x="504000" y="3382920"/>
            <a:ext cx="4426920" cy="17427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35"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136" name="PlaceHolder 2"/>
          <p:cNvSpPr>
            <a:spLocks noGrp="1"/>
          </p:cNvSpPr>
          <p:nvPr>
            <p:ph type="body"/>
          </p:nvPr>
        </p:nvSpPr>
        <p:spPr>
          <a:xfrm>
            <a:off x="504000" y="1474200"/>
            <a:ext cx="4426920" cy="3653640"/>
          </a:xfrm>
          <a:prstGeom prst="rect">
            <a:avLst/>
          </a:prstGeom>
        </p:spPr>
        <p:txBody>
          <a:bodyPr lIns="0" tIns="0" rIns="0" bIns="0">
            <a:normAutofit/>
          </a:bodyPr>
          <a:lstStyle/>
          <a:p>
            <a:endParaRPr lang="en-US" sz="3200" b="0" strike="noStrike" spc="-1">
              <a:latin typeface="Arial"/>
            </a:endParaRPr>
          </a:p>
        </p:txBody>
      </p:sp>
      <p:sp>
        <p:nvSpPr>
          <p:cNvPr id="137" name="PlaceHolder 3"/>
          <p:cNvSpPr>
            <a:spLocks noGrp="1"/>
          </p:cNvSpPr>
          <p:nvPr>
            <p:ph type="body"/>
          </p:nvPr>
        </p:nvSpPr>
        <p:spPr>
          <a:xfrm>
            <a:off x="5152680" y="1474200"/>
            <a:ext cx="4426920" cy="1742760"/>
          </a:xfrm>
          <a:prstGeom prst="rect">
            <a:avLst/>
          </a:prstGeom>
        </p:spPr>
        <p:txBody>
          <a:bodyPr lIns="0" tIns="0" rIns="0" bIns="0">
            <a:normAutofit/>
          </a:bodyPr>
          <a:lstStyle/>
          <a:p>
            <a:endParaRPr lang="en-US" sz="3200" b="0" strike="noStrike" spc="-1">
              <a:latin typeface="Arial"/>
            </a:endParaRPr>
          </a:p>
        </p:txBody>
      </p:sp>
      <p:sp>
        <p:nvSpPr>
          <p:cNvPr id="138" name="PlaceHolder 4"/>
          <p:cNvSpPr>
            <a:spLocks noGrp="1"/>
          </p:cNvSpPr>
          <p:nvPr>
            <p:ph type="body"/>
          </p:nvPr>
        </p:nvSpPr>
        <p:spPr>
          <a:xfrm>
            <a:off x="5152680" y="3382920"/>
            <a:ext cx="4426920" cy="17427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39"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140" name="PlaceHolder 2"/>
          <p:cNvSpPr>
            <a:spLocks noGrp="1"/>
          </p:cNvSpPr>
          <p:nvPr>
            <p:ph type="body"/>
          </p:nvPr>
        </p:nvSpPr>
        <p:spPr>
          <a:xfrm>
            <a:off x="504000" y="1474200"/>
            <a:ext cx="4426920" cy="1742760"/>
          </a:xfrm>
          <a:prstGeom prst="rect">
            <a:avLst/>
          </a:prstGeom>
        </p:spPr>
        <p:txBody>
          <a:bodyPr lIns="0" tIns="0" rIns="0" bIns="0">
            <a:normAutofit/>
          </a:bodyPr>
          <a:lstStyle/>
          <a:p>
            <a:endParaRPr lang="en-US" sz="3200" b="0" strike="noStrike" spc="-1">
              <a:latin typeface="Arial"/>
            </a:endParaRPr>
          </a:p>
        </p:txBody>
      </p:sp>
      <p:sp>
        <p:nvSpPr>
          <p:cNvPr id="141" name="PlaceHolder 3"/>
          <p:cNvSpPr>
            <a:spLocks noGrp="1"/>
          </p:cNvSpPr>
          <p:nvPr>
            <p:ph type="body"/>
          </p:nvPr>
        </p:nvSpPr>
        <p:spPr>
          <a:xfrm>
            <a:off x="5152680" y="1474200"/>
            <a:ext cx="4426920" cy="1742760"/>
          </a:xfrm>
          <a:prstGeom prst="rect">
            <a:avLst/>
          </a:prstGeom>
        </p:spPr>
        <p:txBody>
          <a:bodyPr lIns="0" tIns="0" rIns="0" bIns="0">
            <a:normAutofit/>
          </a:bodyPr>
          <a:lstStyle/>
          <a:p>
            <a:endParaRPr lang="en-US" sz="3200" b="0" strike="noStrike" spc="-1">
              <a:latin typeface="Arial"/>
            </a:endParaRPr>
          </a:p>
        </p:txBody>
      </p:sp>
      <p:sp>
        <p:nvSpPr>
          <p:cNvPr id="142" name="PlaceHolder 4"/>
          <p:cNvSpPr>
            <a:spLocks noGrp="1"/>
          </p:cNvSpPr>
          <p:nvPr>
            <p:ph type="body"/>
          </p:nvPr>
        </p:nvSpPr>
        <p:spPr>
          <a:xfrm>
            <a:off x="504000" y="3382920"/>
            <a:ext cx="9071640" cy="17427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144" name="PlaceHolder 2"/>
          <p:cNvSpPr>
            <a:spLocks noGrp="1"/>
          </p:cNvSpPr>
          <p:nvPr>
            <p:ph type="body"/>
          </p:nvPr>
        </p:nvSpPr>
        <p:spPr>
          <a:xfrm>
            <a:off x="504000" y="1474200"/>
            <a:ext cx="9071640" cy="1742760"/>
          </a:xfrm>
          <a:prstGeom prst="rect">
            <a:avLst/>
          </a:prstGeom>
        </p:spPr>
        <p:txBody>
          <a:bodyPr lIns="0" tIns="0" rIns="0" bIns="0">
            <a:normAutofit/>
          </a:bodyPr>
          <a:lstStyle/>
          <a:p>
            <a:endParaRPr lang="en-US" sz="3200" b="0" strike="noStrike" spc="-1">
              <a:latin typeface="Arial"/>
            </a:endParaRPr>
          </a:p>
        </p:txBody>
      </p:sp>
      <p:sp>
        <p:nvSpPr>
          <p:cNvPr id="145" name="PlaceHolder 3"/>
          <p:cNvSpPr>
            <a:spLocks noGrp="1"/>
          </p:cNvSpPr>
          <p:nvPr>
            <p:ph type="body"/>
          </p:nvPr>
        </p:nvSpPr>
        <p:spPr>
          <a:xfrm>
            <a:off x="504000" y="3382920"/>
            <a:ext cx="9071640" cy="17427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46"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147" name="PlaceHolder 2"/>
          <p:cNvSpPr>
            <a:spLocks noGrp="1"/>
          </p:cNvSpPr>
          <p:nvPr>
            <p:ph type="body"/>
          </p:nvPr>
        </p:nvSpPr>
        <p:spPr>
          <a:xfrm>
            <a:off x="504000" y="1474200"/>
            <a:ext cx="4426920" cy="1742760"/>
          </a:xfrm>
          <a:prstGeom prst="rect">
            <a:avLst/>
          </a:prstGeom>
        </p:spPr>
        <p:txBody>
          <a:bodyPr lIns="0" tIns="0" rIns="0" bIns="0">
            <a:normAutofit/>
          </a:bodyPr>
          <a:lstStyle/>
          <a:p>
            <a:endParaRPr lang="en-US" sz="3200" b="0" strike="noStrike" spc="-1">
              <a:latin typeface="Arial"/>
            </a:endParaRPr>
          </a:p>
        </p:txBody>
      </p:sp>
      <p:sp>
        <p:nvSpPr>
          <p:cNvPr id="148" name="PlaceHolder 3"/>
          <p:cNvSpPr>
            <a:spLocks noGrp="1"/>
          </p:cNvSpPr>
          <p:nvPr>
            <p:ph type="body"/>
          </p:nvPr>
        </p:nvSpPr>
        <p:spPr>
          <a:xfrm>
            <a:off x="5152680" y="1474200"/>
            <a:ext cx="4426920" cy="1742760"/>
          </a:xfrm>
          <a:prstGeom prst="rect">
            <a:avLst/>
          </a:prstGeom>
        </p:spPr>
        <p:txBody>
          <a:bodyPr lIns="0" tIns="0" rIns="0" bIns="0">
            <a:normAutofit/>
          </a:bodyPr>
          <a:lstStyle/>
          <a:p>
            <a:endParaRPr lang="en-US" sz="3200" b="0" strike="noStrike" spc="-1">
              <a:latin typeface="Arial"/>
            </a:endParaRPr>
          </a:p>
        </p:txBody>
      </p:sp>
      <p:sp>
        <p:nvSpPr>
          <p:cNvPr id="149" name="PlaceHolder 4"/>
          <p:cNvSpPr>
            <a:spLocks noGrp="1"/>
          </p:cNvSpPr>
          <p:nvPr>
            <p:ph type="body"/>
          </p:nvPr>
        </p:nvSpPr>
        <p:spPr>
          <a:xfrm>
            <a:off x="504000" y="3382920"/>
            <a:ext cx="4426920" cy="1742760"/>
          </a:xfrm>
          <a:prstGeom prst="rect">
            <a:avLst/>
          </a:prstGeom>
        </p:spPr>
        <p:txBody>
          <a:bodyPr lIns="0" tIns="0" rIns="0" bIns="0">
            <a:normAutofit/>
          </a:bodyPr>
          <a:lstStyle/>
          <a:p>
            <a:endParaRPr lang="en-US" sz="3200" b="0" strike="noStrike" spc="-1">
              <a:latin typeface="Arial"/>
            </a:endParaRPr>
          </a:p>
        </p:txBody>
      </p:sp>
      <p:sp>
        <p:nvSpPr>
          <p:cNvPr id="150" name="PlaceHolder 5"/>
          <p:cNvSpPr>
            <a:spLocks noGrp="1"/>
          </p:cNvSpPr>
          <p:nvPr>
            <p:ph type="body"/>
          </p:nvPr>
        </p:nvSpPr>
        <p:spPr>
          <a:xfrm>
            <a:off x="5152680" y="3382920"/>
            <a:ext cx="4426920" cy="17427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152" name="PlaceHolder 2"/>
          <p:cNvSpPr>
            <a:spLocks noGrp="1"/>
          </p:cNvSpPr>
          <p:nvPr>
            <p:ph type="body"/>
          </p:nvPr>
        </p:nvSpPr>
        <p:spPr>
          <a:xfrm>
            <a:off x="504000" y="1474200"/>
            <a:ext cx="2920680" cy="1742760"/>
          </a:xfrm>
          <a:prstGeom prst="rect">
            <a:avLst/>
          </a:prstGeom>
        </p:spPr>
        <p:txBody>
          <a:bodyPr lIns="0" tIns="0" rIns="0" bIns="0">
            <a:normAutofit/>
          </a:bodyPr>
          <a:lstStyle/>
          <a:p>
            <a:endParaRPr lang="en-US" sz="3200" b="0" strike="noStrike" spc="-1">
              <a:latin typeface="Arial"/>
            </a:endParaRPr>
          </a:p>
        </p:txBody>
      </p:sp>
      <p:sp>
        <p:nvSpPr>
          <p:cNvPr id="153" name="PlaceHolder 3"/>
          <p:cNvSpPr>
            <a:spLocks noGrp="1"/>
          </p:cNvSpPr>
          <p:nvPr>
            <p:ph type="body"/>
          </p:nvPr>
        </p:nvSpPr>
        <p:spPr>
          <a:xfrm>
            <a:off x="3571200" y="1474200"/>
            <a:ext cx="2920680" cy="1742760"/>
          </a:xfrm>
          <a:prstGeom prst="rect">
            <a:avLst/>
          </a:prstGeom>
        </p:spPr>
        <p:txBody>
          <a:bodyPr lIns="0" tIns="0" rIns="0" bIns="0">
            <a:normAutofit/>
          </a:bodyPr>
          <a:lstStyle/>
          <a:p>
            <a:endParaRPr lang="en-US" sz="3200" b="0" strike="noStrike" spc="-1">
              <a:latin typeface="Arial"/>
            </a:endParaRPr>
          </a:p>
        </p:txBody>
      </p:sp>
      <p:sp>
        <p:nvSpPr>
          <p:cNvPr id="154" name="PlaceHolder 4"/>
          <p:cNvSpPr>
            <a:spLocks noGrp="1"/>
          </p:cNvSpPr>
          <p:nvPr>
            <p:ph type="body"/>
          </p:nvPr>
        </p:nvSpPr>
        <p:spPr>
          <a:xfrm>
            <a:off x="6638040" y="1474200"/>
            <a:ext cx="2920680" cy="1742760"/>
          </a:xfrm>
          <a:prstGeom prst="rect">
            <a:avLst/>
          </a:prstGeom>
        </p:spPr>
        <p:txBody>
          <a:bodyPr lIns="0" tIns="0" rIns="0" bIns="0">
            <a:normAutofit/>
          </a:bodyPr>
          <a:lstStyle/>
          <a:p>
            <a:endParaRPr lang="en-US" sz="3200" b="0" strike="noStrike" spc="-1">
              <a:latin typeface="Arial"/>
            </a:endParaRPr>
          </a:p>
        </p:txBody>
      </p:sp>
      <p:sp>
        <p:nvSpPr>
          <p:cNvPr id="155" name="PlaceHolder 5"/>
          <p:cNvSpPr>
            <a:spLocks noGrp="1"/>
          </p:cNvSpPr>
          <p:nvPr>
            <p:ph type="body"/>
          </p:nvPr>
        </p:nvSpPr>
        <p:spPr>
          <a:xfrm>
            <a:off x="504000" y="3382920"/>
            <a:ext cx="2920680" cy="1742760"/>
          </a:xfrm>
          <a:prstGeom prst="rect">
            <a:avLst/>
          </a:prstGeom>
        </p:spPr>
        <p:txBody>
          <a:bodyPr lIns="0" tIns="0" rIns="0" bIns="0">
            <a:normAutofit/>
          </a:bodyPr>
          <a:lstStyle/>
          <a:p>
            <a:endParaRPr lang="en-US" sz="3200" b="0" strike="noStrike" spc="-1">
              <a:latin typeface="Arial"/>
            </a:endParaRPr>
          </a:p>
        </p:txBody>
      </p:sp>
      <p:sp>
        <p:nvSpPr>
          <p:cNvPr id="156" name="PlaceHolder 6"/>
          <p:cNvSpPr>
            <a:spLocks noGrp="1"/>
          </p:cNvSpPr>
          <p:nvPr>
            <p:ph type="body"/>
          </p:nvPr>
        </p:nvSpPr>
        <p:spPr>
          <a:xfrm>
            <a:off x="3571200" y="3382920"/>
            <a:ext cx="2920680" cy="1742760"/>
          </a:xfrm>
          <a:prstGeom prst="rect">
            <a:avLst/>
          </a:prstGeom>
        </p:spPr>
        <p:txBody>
          <a:bodyPr lIns="0" tIns="0" rIns="0" bIns="0">
            <a:normAutofit/>
          </a:bodyPr>
          <a:lstStyle/>
          <a:p>
            <a:endParaRPr lang="en-US" sz="3200" b="0" strike="noStrike" spc="-1">
              <a:latin typeface="Arial"/>
            </a:endParaRPr>
          </a:p>
        </p:txBody>
      </p:sp>
      <p:sp>
        <p:nvSpPr>
          <p:cNvPr id="157" name="PlaceHolder 7"/>
          <p:cNvSpPr>
            <a:spLocks noGrp="1"/>
          </p:cNvSpPr>
          <p:nvPr>
            <p:ph type="body"/>
          </p:nvPr>
        </p:nvSpPr>
        <p:spPr>
          <a:xfrm>
            <a:off x="6638040" y="3382920"/>
            <a:ext cx="2920680" cy="17427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61"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162" name="PlaceHolder 2"/>
          <p:cNvSpPr>
            <a:spLocks noGrp="1"/>
          </p:cNvSpPr>
          <p:nvPr>
            <p:ph type="subTitle"/>
          </p:nvPr>
        </p:nvSpPr>
        <p:spPr>
          <a:xfrm>
            <a:off x="504000" y="1474200"/>
            <a:ext cx="9071640" cy="36536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164" name="PlaceHolder 2"/>
          <p:cNvSpPr>
            <a:spLocks noGrp="1"/>
          </p:cNvSpPr>
          <p:nvPr>
            <p:ph type="body"/>
          </p:nvPr>
        </p:nvSpPr>
        <p:spPr>
          <a:xfrm>
            <a:off x="504000" y="1474200"/>
            <a:ext cx="9071640" cy="36536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8"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49" name="PlaceHolder 2"/>
          <p:cNvSpPr>
            <a:spLocks noGrp="1"/>
          </p:cNvSpPr>
          <p:nvPr>
            <p:ph type="body"/>
          </p:nvPr>
        </p:nvSpPr>
        <p:spPr>
          <a:xfrm>
            <a:off x="504000" y="1474200"/>
            <a:ext cx="4426920" cy="3653640"/>
          </a:xfrm>
          <a:prstGeom prst="rect">
            <a:avLst/>
          </a:prstGeom>
        </p:spPr>
        <p:txBody>
          <a:bodyPr lIns="0" tIns="0" rIns="0" bIns="0">
            <a:normAutofit/>
          </a:bodyPr>
          <a:lstStyle/>
          <a:p>
            <a:endParaRPr lang="en-US" sz="3200" b="0" strike="noStrike" spc="-1">
              <a:latin typeface="Arial"/>
            </a:endParaRPr>
          </a:p>
        </p:txBody>
      </p:sp>
      <p:sp>
        <p:nvSpPr>
          <p:cNvPr id="50" name="PlaceHolder 3"/>
          <p:cNvSpPr>
            <a:spLocks noGrp="1"/>
          </p:cNvSpPr>
          <p:nvPr>
            <p:ph type="body"/>
          </p:nvPr>
        </p:nvSpPr>
        <p:spPr>
          <a:xfrm>
            <a:off x="5152680" y="1474200"/>
            <a:ext cx="4426920" cy="36536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65"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166" name="PlaceHolder 2"/>
          <p:cNvSpPr>
            <a:spLocks noGrp="1"/>
          </p:cNvSpPr>
          <p:nvPr>
            <p:ph type="body"/>
          </p:nvPr>
        </p:nvSpPr>
        <p:spPr>
          <a:xfrm>
            <a:off x="504000" y="1474200"/>
            <a:ext cx="4426920" cy="3653640"/>
          </a:xfrm>
          <a:prstGeom prst="rect">
            <a:avLst/>
          </a:prstGeom>
        </p:spPr>
        <p:txBody>
          <a:bodyPr lIns="0" tIns="0" rIns="0" bIns="0">
            <a:normAutofit/>
          </a:bodyPr>
          <a:lstStyle/>
          <a:p>
            <a:endParaRPr lang="en-US" sz="3200" b="0" strike="noStrike" spc="-1">
              <a:latin typeface="Arial"/>
            </a:endParaRPr>
          </a:p>
        </p:txBody>
      </p:sp>
      <p:sp>
        <p:nvSpPr>
          <p:cNvPr id="167" name="PlaceHolder 3"/>
          <p:cNvSpPr>
            <a:spLocks noGrp="1"/>
          </p:cNvSpPr>
          <p:nvPr>
            <p:ph type="body"/>
          </p:nvPr>
        </p:nvSpPr>
        <p:spPr>
          <a:xfrm>
            <a:off x="5152680" y="1474200"/>
            <a:ext cx="4426920" cy="36536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8"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69" name="PlaceHolder 1"/>
          <p:cNvSpPr>
            <a:spLocks noGrp="1"/>
          </p:cNvSpPr>
          <p:nvPr>
            <p:ph type="subTitle"/>
          </p:nvPr>
        </p:nvSpPr>
        <p:spPr>
          <a:xfrm>
            <a:off x="504000" y="251280"/>
            <a:ext cx="9071640" cy="4875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70"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171" name="PlaceHolder 2"/>
          <p:cNvSpPr>
            <a:spLocks noGrp="1"/>
          </p:cNvSpPr>
          <p:nvPr>
            <p:ph type="body"/>
          </p:nvPr>
        </p:nvSpPr>
        <p:spPr>
          <a:xfrm>
            <a:off x="504000" y="1474200"/>
            <a:ext cx="4426920" cy="1742760"/>
          </a:xfrm>
          <a:prstGeom prst="rect">
            <a:avLst/>
          </a:prstGeom>
        </p:spPr>
        <p:txBody>
          <a:bodyPr lIns="0" tIns="0" rIns="0" bIns="0">
            <a:normAutofit/>
          </a:bodyPr>
          <a:lstStyle/>
          <a:p>
            <a:endParaRPr lang="en-US" sz="3200" b="0" strike="noStrike" spc="-1">
              <a:latin typeface="Arial"/>
            </a:endParaRPr>
          </a:p>
        </p:txBody>
      </p:sp>
      <p:sp>
        <p:nvSpPr>
          <p:cNvPr id="172" name="PlaceHolder 3"/>
          <p:cNvSpPr>
            <a:spLocks noGrp="1"/>
          </p:cNvSpPr>
          <p:nvPr>
            <p:ph type="body"/>
          </p:nvPr>
        </p:nvSpPr>
        <p:spPr>
          <a:xfrm>
            <a:off x="5152680" y="1474200"/>
            <a:ext cx="4426920" cy="3653640"/>
          </a:xfrm>
          <a:prstGeom prst="rect">
            <a:avLst/>
          </a:prstGeom>
        </p:spPr>
        <p:txBody>
          <a:bodyPr lIns="0" tIns="0" rIns="0" bIns="0">
            <a:normAutofit/>
          </a:bodyPr>
          <a:lstStyle/>
          <a:p>
            <a:endParaRPr lang="en-US" sz="3200" b="0" strike="noStrike" spc="-1">
              <a:latin typeface="Arial"/>
            </a:endParaRPr>
          </a:p>
        </p:txBody>
      </p:sp>
      <p:sp>
        <p:nvSpPr>
          <p:cNvPr id="173" name="PlaceHolder 4"/>
          <p:cNvSpPr>
            <a:spLocks noGrp="1"/>
          </p:cNvSpPr>
          <p:nvPr>
            <p:ph type="body"/>
          </p:nvPr>
        </p:nvSpPr>
        <p:spPr>
          <a:xfrm>
            <a:off x="504000" y="3382920"/>
            <a:ext cx="4426920" cy="17427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74"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175" name="PlaceHolder 2"/>
          <p:cNvSpPr>
            <a:spLocks noGrp="1"/>
          </p:cNvSpPr>
          <p:nvPr>
            <p:ph type="body"/>
          </p:nvPr>
        </p:nvSpPr>
        <p:spPr>
          <a:xfrm>
            <a:off x="504000" y="1474200"/>
            <a:ext cx="4426920" cy="3653640"/>
          </a:xfrm>
          <a:prstGeom prst="rect">
            <a:avLst/>
          </a:prstGeom>
        </p:spPr>
        <p:txBody>
          <a:bodyPr lIns="0" tIns="0" rIns="0" bIns="0">
            <a:normAutofit/>
          </a:bodyPr>
          <a:lstStyle/>
          <a:p>
            <a:endParaRPr lang="en-US" sz="3200" b="0" strike="noStrike" spc="-1">
              <a:latin typeface="Arial"/>
            </a:endParaRPr>
          </a:p>
        </p:txBody>
      </p:sp>
      <p:sp>
        <p:nvSpPr>
          <p:cNvPr id="176" name="PlaceHolder 3"/>
          <p:cNvSpPr>
            <a:spLocks noGrp="1"/>
          </p:cNvSpPr>
          <p:nvPr>
            <p:ph type="body"/>
          </p:nvPr>
        </p:nvSpPr>
        <p:spPr>
          <a:xfrm>
            <a:off x="5152680" y="1474200"/>
            <a:ext cx="4426920" cy="1742760"/>
          </a:xfrm>
          <a:prstGeom prst="rect">
            <a:avLst/>
          </a:prstGeom>
        </p:spPr>
        <p:txBody>
          <a:bodyPr lIns="0" tIns="0" rIns="0" bIns="0">
            <a:normAutofit/>
          </a:bodyPr>
          <a:lstStyle/>
          <a:p>
            <a:endParaRPr lang="en-US" sz="3200" b="0" strike="noStrike" spc="-1">
              <a:latin typeface="Arial"/>
            </a:endParaRPr>
          </a:p>
        </p:txBody>
      </p:sp>
      <p:sp>
        <p:nvSpPr>
          <p:cNvPr id="177" name="PlaceHolder 4"/>
          <p:cNvSpPr>
            <a:spLocks noGrp="1"/>
          </p:cNvSpPr>
          <p:nvPr>
            <p:ph type="body"/>
          </p:nvPr>
        </p:nvSpPr>
        <p:spPr>
          <a:xfrm>
            <a:off x="5152680" y="3382920"/>
            <a:ext cx="4426920" cy="17427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78"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179" name="PlaceHolder 2"/>
          <p:cNvSpPr>
            <a:spLocks noGrp="1"/>
          </p:cNvSpPr>
          <p:nvPr>
            <p:ph type="body"/>
          </p:nvPr>
        </p:nvSpPr>
        <p:spPr>
          <a:xfrm>
            <a:off x="504000" y="1474200"/>
            <a:ext cx="4426920" cy="1742760"/>
          </a:xfrm>
          <a:prstGeom prst="rect">
            <a:avLst/>
          </a:prstGeom>
        </p:spPr>
        <p:txBody>
          <a:bodyPr lIns="0" tIns="0" rIns="0" bIns="0">
            <a:normAutofit/>
          </a:bodyPr>
          <a:lstStyle/>
          <a:p>
            <a:endParaRPr lang="en-US" sz="3200" b="0" strike="noStrike" spc="-1">
              <a:latin typeface="Arial"/>
            </a:endParaRPr>
          </a:p>
        </p:txBody>
      </p:sp>
      <p:sp>
        <p:nvSpPr>
          <p:cNvPr id="180" name="PlaceHolder 3"/>
          <p:cNvSpPr>
            <a:spLocks noGrp="1"/>
          </p:cNvSpPr>
          <p:nvPr>
            <p:ph type="body"/>
          </p:nvPr>
        </p:nvSpPr>
        <p:spPr>
          <a:xfrm>
            <a:off x="5152680" y="1474200"/>
            <a:ext cx="4426920" cy="1742760"/>
          </a:xfrm>
          <a:prstGeom prst="rect">
            <a:avLst/>
          </a:prstGeom>
        </p:spPr>
        <p:txBody>
          <a:bodyPr lIns="0" tIns="0" rIns="0" bIns="0">
            <a:normAutofit/>
          </a:bodyPr>
          <a:lstStyle/>
          <a:p>
            <a:endParaRPr lang="en-US" sz="3200" b="0" strike="noStrike" spc="-1">
              <a:latin typeface="Arial"/>
            </a:endParaRPr>
          </a:p>
        </p:txBody>
      </p:sp>
      <p:sp>
        <p:nvSpPr>
          <p:cNvPr id="181" name="PlaceHolder 4"/>
          <p:cNvSpPr>
            <a:spLocks noGrp="1"/>
          </p:cNvSpPr>
          <p:nvPr>
            <p:ph type="body"/>
          </p:nvPr>
        </p:nvSpPr>
        <p:spPr>
          <a:xfrm>
            <a:off x="504000" y="3382920"/>
            <a:ext cx="9071640" cy="17427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82"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183" name="PlaceHolder 2"/>
          <p:cNvSpPr>
            <a:spLocks noGrp="1"/>
          </p:cNvSpPr>
          <p:nvPr>
            <p:ph type="body"/>
          </p:nvPr>
        </p:nvSpPr>
        <p:spPr>
          <a:xfrm>
            <a:off x="504000" y="1474200"/>
            <a:ext cx="9071640" cy="1742760"/>
          </a:xfrm>
          <a:prstGeom prst="rect">
            <a:avLst/>
          </a:prstGeom>
        </p:spPr>
        <p:txBody>
          <a:bodyPr lIns="0" tIns="0" rIns="0" bIns="0">
            <a:normAutofit/>
          </a:bodyPr>
          <a:lstStyle/>
          <a:p>
            <a:endParaRPr lang="en-US" sz="3200" b="0" strike="noStrike" spc="-1">
              <a:latin typeface="Arial"/>
            </a:endParaRPr>
          </a:p>
        </p:txBody>
      </p:sp>
      <p:sp>
        <p:nvSpPr>
          <p:cNvPr id="184" name="PlaceHolder 3"/>
          <p:cNvSpPr>
            <a:spLocks noGrp="1"/>
          </p:cNvSpPr>
          <p:nvPr>
            <p:ph type="body"/>
          </p:nvPr>
        </p:nvSpPr>
        <p:spPr>
          <a:xfrm>
            <a:off x="504000" y="3382920"/>
            <a:ext cx="9071640" cy="17427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85"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186" name="PlaceHolder 2"/>
          <p:cNvSpPr>
            <a:spLocks noGrp="1"/>
          </p:cNvSpPr>
          <p:nvPr>
            <p:ph type="body"/>
          </p:nvPr>
        </p:nvSpPr>
        <p:spPr>
          <a:xfrm>
            <a:off x="504000" y="1474200"/>
            <a:ext cx="4426920" cy="1742760"/>
          </a:xfrm>
          <a:prstGeom prst="rect">
            <a:avLst/>
          </a:prstGeom>
        </p:spPr>
        <p:txBody>
          <a:bodyPr lIns="0" tIns="0" rIns="0" bIns="0">
            <a:normAutofit/>
          </a:bodyPr>
          <a:lstStyle/>
          <a:p>
            <a:endParaRPr lang="en-US" sz="3200" b="0" strike="noStrike" spc="-1">
              <a:latin typeface="Arial"/>
            </a:endParaRPr>
          </a:p>
        </p:txBody>
      </p:sp>
      <p:sp>
        <p:nvSpPr>
          <p:cNvPr id="187" name="PlaceHolder 3"/>
          <p:cNvSpPr>
            <a:spLocks noGrp="1"/>
          </p:cNvSpPr>
          <p:nvPr>
            <p:ph type="body"/>
          </p:nvPr>
        </p:nvSpPr>
        <p:spPr>
          <a:xfrm>
            <a:off x="5152680" y="1474200"/>
            <a:ext cx="4426920" cy="1742760"/>
          </a:xfrm>
          <a:prstGeom prst="rect">
            <a:avLst/>
          </a:prstGeom>
        </p:spPr>
        <p:txBody>
          <a:bodyPr lIns="0" tIns="0" rIns="0" bIns="0">
            <a:normAutofit/>
          </a:bodyPr>
          <a:lstStyle/>
          <a:p>
            <a:endParaRPr lang="en-US" sz="3200" b="0" strike="noStrike" spc="-1">
              <a:latin typeface="Arial"/>
            </a:endParaRPr>
          </a:p>
        </p:txBody>
      </p:sp>
      <p:sp>
        <p:nvSpPr>
          <p:cNvPr id="188" name="PlaceHolder 4"/>
          <p:cNvSpPr>
            <a:spLocks noGrp="1"/>
          </p:cNvSpPr>
          <p:nvPr>
            <p:ph type="body"/>
          </p:nvPr>
        </p:nvSpPr>
        <p:spPr>
          <a:xfrm>
            <a:off x="504000" y="3382920"/>
            <a:ext cx="4426920" cy="1742760"/>
          </a:xfrm>
          <a:prstGeom prst="rect">
            <a:avLst/>
          </a:prstGeom>
        </p:spPr>
        <p:txBody>
          <a:bodyPr lIns="0" tIns="0" rIns="0" bIns="0">
            <a:normAutofit/>
          </a:bodyPr>
          <a:lstStyle/>
          <a:p>
            <a:endParaRPr lang="en-US" sz="3200" b="0" strike="noStrike" spc="-1">
              <a:latin typeface="Arial"/>
            </a:endParaRPr>
          </a:p>
        </p:txBody>
      </p:sp>
      <p:sp>
        <p:nvSpPr>
          <p:cNvPr id="189" name="PlaceHolder 5"/>
          <p:cNvSpPr>
            <a:spLocks noGrp="1"/>
          </p:cNvSpPr>
          <p:nvPr>
            <p:ph type="body"/>
          </p:nvPr>
        </p:nvSpPr>
        <p:spPr>
          <a:xfrm>
            <a:off x="5152680" y="3382920"/>
            <a:ext cx="4426920" cy="17427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90"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191" name="PlaceHolder 2"/>
          <p:cNvSpPr>
            <a:spLocks noGrp="1"/>
          </p:cNvSpPr>
          <p:nvPr>
            <p:ph type="body"/>
          </p:nvPr>
        </p:nvSpPr>
        <p:spPr>
          <a:xfrm>
            <a:off x="504000" y="1474200"/>
            <a:ext cx="2920680" cy="1742760"/>
          </a:xfrm>
          <a:prstGeom prst="rect">
            <a:avLst/>
          </a:prstGeom>
        </p:spPr>
        <p:txBody>
          <a:bodyPr lIns="0" tIns="0" rIns="0" bIns="0">
            <a:normAutofit/>
          </a:bodyPr>
          <a:lstStyle/>
          <a:p>
            <a:endParaRPr lang="en-US" sz="3200" b="0" strike="noStrike" spc="-1">
              <a:latin typeface="Arial"/>
            </a:endParaRPr>
          </a:p>
        </p:txBody>
      </p:sp>
      <p:sp>
        <p:nvSpPr>
          <p:cNvPr id="192" name="PlaceHolder 3"/>
          <p:cNvSpPr>
            <a:spLocks noGrp="1"/>
          </p:cNvSpPr>
          <p:nvPr>
            <p:ph type="body"/>
          </p:nvPr>
        </p:nvSpPr>
        <p:spPr>
          <a:xfrm>
            <a:off x="3571200" y="1474200"/>
            <a:ext cx="2920680" cy="1742760"/>
          </a:xfrm>
          <a:prstGeom prst="rect">
            <a:avLst/>
          </a:prstGeom>
        </p:spPr>
        <p:txBody>
          <a:bodyPr lIns="0" tIns="0" rIns="0" bIns="0">
            <a:normAutofit/>
          </a:bodyPr>
          <a:lstStyle/>
          <a:p>
            <a:endParaRPr lang="en-US" sz="3200" b="0" strike="noStrike" spc="-1">
              <a:latin typeface="Arial"/>
            </a:endParaRPr>
          </a:p>
        </p:txBody>
      </p:sp>
      <p:sp>
        <p:nvSpPr>
          <p:cNvPr id="193" name="PlaceHolder 4"/>
          <p:cNvSpPr>
            <a:spLocks noGrp="1"/>
          </p:cNvSpPr>
          <p:nvPr>
            <p:ph type="body"/>
          </p:nvPr>
        </p:nvSpPr>
        <p:spPr>
          <a:xfrm>
            <a:off x="6638040" y="1474200"/>
            <a:ext cx="2920680" cy="1742760"/>
          </a:xfrm>
          <a:prstGeom prst="rect">
            <a:avLst/>
          </a:prstGeom>
        </p:spPr>
        <p:txBody>
          <a:bodyPr lIns="0" tIns="0" rIns="0" bIns="0">
            <a:normAutofit/>
          </a:bodyPr>
          <a:lstStyle/>
          <a:p>
            <a:endParaRPr lang="en-US" sz="3200" b="0" strike="noStrike" spc="-1">
              <a:latin typeface="Arial"/>
            </a:endParaRPr>
          </a:p>
        </p:txBody>
      </p:sp>
      <p:sp>
        <p:nvSpPr>
          <p:cNvPr id="194" name="PlaceHolder 5"/>
          <p:cNvSpPr>
            <a:spLocks noGrp="1"/>
          </p:cNvSpPr>
          <p:nvPr>
            <p:ph type="body"/>
          </p:nvPr>
        </p:nvSpPr>
        <p:spPr>
          <a:xfrm>
            <a:off x="504000" y="3382920"/>
            <a:ext cx="2920680" cy="1742760"/>
          </a:xfrm>
          <a:prstGeom prst="rect">
            <a:avLst/>
          </a:prstGeom>
        </p:spPr>
        <p:txBody>
          <a:bodyPr lIns="0" tIns="0" rIns="0" bIns="0">
            <a:normAutofit/>
          </a:bodyPr>
          <a:lstStyle/>
          <a:p>
            <a:endParaRPr lang="en-US" sz="3200" b="0" strike="noStrike" spc="-1">
              <a:latin typeface="Arial"/>
            </a:endParaRPr>
          </a:p>
        </p:txBody>
      </p:sp>
      <p:sp>
        <p:nvSpPr>
          <p:cNvPr id="195" name="PlaceHolder 6"/>
          <p:cNvSpPr>
            <a:spLocks noGrp="1"/>
          </p:cNvSpPr>
          <p:nvPr>
            <p:ph type="body"/>
          </p:nvPr>
        </p:nvSpPr>
        <p:spPr>
          <a:xfrm>
            <a:off x="3571200" y="3382920"/>
            <a:ext cx="2920680" cy="1742760"/>
          </a:xfrm>
          <a:prstGeom prst="rect">
            <a:avLst/>
          </a:prstGeom>
        </p:spPr>
        <p:txBody>
          <a:bodyPr lIns="0" tIns="0" rIns="0" bIns="0">
            <a:normAutofit/>
          </a:bodyPr>
          <a:lstStyle/>
          <a:p>
            <a:endParaRPr lang="en-US" sz="3200" b="0" strike="noStrike" spc="-1">
              <a:latin typeface="Arial"/>
            </a:endParaRPr>
          </a:p>
        </p:txBody>
      </p:sp>
      <p:sp>
        <p:nvSpPr>
          <p:cNvPr id="196" name="PlaceHolder 7"/>
          <p:cNvSpPr>
            <a:spLocks noGrp="1"/>
          </p:cNvSpPr>
          <p:nvPr>
            <p:ph type="body"/>
          </p:nvPr>
        </p:nvSpPr>
        <p:spPr>
          <a:xfrm>
            <a:off x="6638040" y="3382920"/>
            <a:ext cx="2920680" cy="17427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1"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99"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200" name="PlaceHolder 2"/>
          <p:cNvSpPr>
            <a:spLocks noGrp="1"/>
          </p:cNvSpPr>
          <p:nvPr>
            <p:ph type="subTitle"/>
          </p:nvPr>
        </p:nvSpPr>
        <p:spPr>
          <a:xfrm>
            <a:off x="504000" y="1474200"/>
            <a:ext cx="9071640" cy="36536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201"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202" name="PlaceHolder 2"/>
          <p:cNvSpPr>
            <a:spLocks noGrp="1"/>
          </p:cNvSpPr>
          <p:nvPr>
            <p:ph type="body"/>
          </p:nvPr>
        </p:nvSpPr>
        <p:spPr>
          <a:xfrm>
            <a:off x="504000" y="1474200"/>
            <a:ext cx="9071640" cy="36536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203"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204" name="PlaceHolder 2"/>
          <p:cNvSpPr>
            <a:spLocks noGrp="1"/>
          </p:cNvSpPr>
          <p:nvPr>
            <p:ph type="body"/>
          </p:nvPr>
        </p:nvSpPr>
        <p:spPr>
          <a:xfrm>
            <a:off x="504000" y="1474200"/>
            <a:ext cx="4426920" cy="3653640"/>
          </a:xfrm>
          <a:prstGeom prst="rect">
            <a:avLst/>
          </a:prstGeom>
        </p:spPr>
        <p:txBody>
          <a:bodyPr lIns="0" tIns="0" rIns="0" bIns="0">
            <a:normAutofit/>
          </a:bodyPr>
          <a:lstStyle/>
          <a:p>
            <a:endParaRPr lang="en-US" sz="3200" b="0" strike="noStrike" spc="-1">
              <a:latin typeface="Arial"/>
            </a:endParaRPr>
          </a:p>
        </p:txBody>
      </p:sp>
      <p:sp>
        <p:nvSpPr>
          <p:cNvPr id="205" name="PlaceHolder 3"/>
          <p:cNvSpPr>
            <a:spLocks noGrp="1"/>
          </p:cNvSpPr>
          <p:nvPr>
            <p:ph type="body"/>
          </p:nvPr>
        </p:nvSpPr>
        <p:spPr>
          <a:xfrm>
            <a:off x="5152680" y="1474200"/>
            <a:ext cx="4426920" cy="36536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06"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207" name="PlaceHolder 1"/>
          <p:cNvSpPr>
            <a:spLocks noGrp="1"/>
          </p:cNvSpPr>
          <p:nvPr>
            <p:ph type="subTitle"/>
          </p:nvPr>
        </p:nvSpPr>
        <p:spPr>
          <a:xfrm>
            <a:off x="504000" y="251280"/>
            <a:ext cx="9071640" cy="4875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208"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209" name="PlaceHolder 2"/>
          <p:cNvSpPr>
            <a:spLocks noGrp="1"/>
          </p:cNvSpPr>
          <p:nvPr>
            <p:ph type="body"/>
          </p:nvPr>
        </p:nvSpPr>
        <p:spPr>
          <a:xfrm>
            <a:off x="504000" y="1474200"/>
            <a:ext cx="4426920" cy="1742760"/>
          </a:xfrm>
          <a:prstGeom prst="rect">
            <a:avLst/>
          </a:prstGeom>
        </p:spPr>
        <p:txBody>
          <a:bodyPr lIns="0" tIns="0" rIns="0" bIns="0">
            <a:normAutofit/>
          </a:bodyPr>
          <a:lstStyle/>
          <a:p>
            <a:endParaRPr lang="en-US" sz="3200" b="0" strike="noStrike" spc="-1">
              <a:latin typeface="Arial"/>
            </a:endParaRPr>
          </a:p>
        </p:txBody>
      </p:sp>
      <p:sp>
        <p:nvSpPr>
          <p:cNvPr id="210" name="PlaceHolder 3"/>
          <p:cNvSpPr>
            <a:spLocks noGrp="1"/>
          </p:cNvSpPr>
          <p:nvPr>
            <p:ph type="body"/>
          </p:nvPr>
        </p:nvSpPr>
        <p:spPr>
          <a:xfrm>
            <a:off x="5152680" y="1474200"/>
            <a:ext cx="4426920" cy="3653640"/>
          </a:xfrm>
          <a:prstGeom prst="rect">
            <a:avLst/>
          </a:prstGeom>
        </p:spPr>
        <p:txBody>
          <a:bodyPr lIns="0" tIns="0" rIns="0" bIns="0">
            <a:normAutofit/>
          </a:bodyPr>
          <a:lstStyle/>
          <a:p>
            <a:endParaRPr lang="en-US" sz="3200" b="0" strike="noStrike" spc="-1">
              <a:latin typeface="Arial"/>
            </a:endParaRPr>
          </a:p>
        </p:txBody>
      </p:sp>
      <p:sp>
        <p:nvSpPr>
          <p:cNvPr id="211" name="PlaceHolder 4"/>
          <p:cNvSpPr>
            <a:spLocks noGrp="1"/>
          </p:cNvSpPr>
          <p:nvPr>
            <p:ph type="body"/>
          </p:nvPr>
        </p:nvSpPr>
        <p:spPr>
          <a:xfrm>
            <a:off x="504000" y="3382920"/>
            <a:ext cx="4426920" cy="17427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12"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213" name="PlaceHolder 2"/>
          <p:cNvSpPr>
            <a:spLocks noGrp="1"/>
          </p:cNvSpPr>
          <p:nvPr>
            <p:ph type="body"/>
          </p:nvPr>
        </p:nvSpPr>
        <p:spPr>
          <a:xfrm>
            <a:off x="504000" y="1474200"/>
            <a:ext cx="4426920" cy="3653640"/>
          </a:xfrm>
          <a:prstGeom prst="rect">
            <a:avLst/>
          </a:prstGeom>
        </p:spPr>
        <p:txBody>
          <a:bodyPr lIns="0" tIns="0" rIns="0" bIns="0">
            <a:normAutofit/>
          </a:bodyPr>
          <a:lstStyle/>
          <a:p>
            <a:endParaRPr lang="en-US" sz="3200" b="0" strike="noStrike" spc="-1">
              <a:latin typeface="Arial"/>
            </a:endParaRPr>
          </a:p>
        </p:txBody>
      </p:sp>
      <p:sp>
        <p:nvSpPr>
          <p:cNvPr id="214" name="PlaceHolder 3"/>
          <p:cNvSpPr>
            <a:spLocks noGrp="1"/>
          </p:cNvSpPr>
          <p:nvPr>
            <p:ph type="body"/>
          </p:nvPr>
        </p:nvSpPr>
        <p:spPr>
          <a:xfrm>
            <a:off x="5152680" y="1474200"/>
            <a:ext cx="4426920" cy="1742760"/>
          </a:xfrm>
          <a:prstGeom prst="rect">
            <a:avLst/>
          </a:prstGeom>
        </p:spPr>
        <p:txBody>
          <a:bodyPr lIns="0" tIns="0" rIns="0" bIns="0">
            <a:normAutofit/>
          </a:bodyPr>
          <a:lstStyle/>
          <a:p>
            <a:endParaRPr lang="en-US" sz="3200" b="0" strike="noStrike" spc="-1">
              <a:latin typeface="Arial"/>
            </a:endParaRPr>
          </a:p>
        </p:txBody>
      </p:sp>
      <p:sp>
        <p:nvSpPr>
          <p:cNvPr id="215" name="PlaceHolder 4"/>
          <p:cNvSpPr>
            <a:spLocks noGrp="1"/>
          </p:cNvSpPr>
          <p:nvPr>
            <p:ph type="body"/>
          </p:nvPr>
        </p:nvSpPr>
        <p:spPr>
          <a:xfrm>
            <a:off x="5152680" y="3382920"/>
            <a:ext cx="4426920" cy="17427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16"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217" name="PlaceHolder 2"/>
          <p:cNvSpPr>
            <a:spLocks noGrp="1"/>
          </p:cNvSpPr>
          <p:nvPr>
            <p:ph type="body"/>
          </p:nvPr>
        </p:nvSpPr>
        <p:spPr>
          <a:xfrm>
            <a:off x="504000" y="1474200"/>
            <a:ext cx="4426920" cy="1742760"/>
          </a:xfrm>
          <a:prstGeom prst="rect">
            <a:avLst/>
          </a:prstGeom>
        </p:spPr>
        <p:txBody>
          <a:bodyPr lIns="0" tIns="0" rIns="0" bIns="0">
            <a:normAutofit/>
          </a:bodyPr>
          <a:lstStyle/>
          <a:p>
            <a:endParaRPr lang="en-US" sz="3200" b="0" strike="noStrike" spc="-1">
              <a:latin typeface="Arial"/>
            </a:endParaRPr>
          </a:p>
        </p:txBody>
      </p:sp>
      <p:sp>
        <p:nvSpPr>
          <p:cNvPr id="218" name="PlaceHolder 3"/>
          <p:cNvSpPr>
            <a:spLocks noGrp="1"/>
          </p:cNvSpPr>
          <p:nvPr>
            <p:ph type="body"/>
          </p:nvPr>
        </p:nvSpPr>
        <p:spPr>
          <a:xfrm>
            <a:off x="5152680" y="1474200"/>
            <a:ext cx="4426920" cy="1742760"/>
          </a:xfrm>
          <a:prstGeom prst="rect">
            <a:avLst/>
          </a:prstGeom>
        </p:spPr>
        <p:txBody>
          <a:bodyPr lIns="0" tIns="0" rIns="0" bIns="0">
            <a:normAutofit/>
          </a:bodyPr>
          <a:lstStyle/>
          <a:p>
            <a:endParaRPr lang="en-US" sz="3200" b="0" strike="noStrike" spc="-1">
              <a:latin typeface="Arial"/>
            </a:endParaRPr>
          </a:p>
        </p:txBody>
      </p:sp>
      <p:sp>
        <p:nvSpPr>
          <p:cNvPr id="219" name="PlaceHolder 4"/>
          <p:cNvSpPr>
            <a:spLocks noGrp="1"/>
          </p:cNvSpPr>
          <p:nvPr>
            <p:ph type="body"/>
          </p:nvPr>
        </p:nvSpPr>
        <p:spPr>
          <a:xfrm>
            <a:off x="504000" y="3382920"/>
            <a:ext cx="9071640" cy="17427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20"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221" name="PlaceHolder 2"/>
          <p:cNvSpPr>
            <a:spLocks noGrp="1"/>
          </p:cNvSpPr>
          <p:nvPr>
            <p:ph type="body"/>
          </p:nvPr>
        </p:nvSpPr>
        <p:spPr>
          <a:xfrm>
            <a:off x="504000" y="1474200"/>
            <a:ext cx="9071640" cy="1742760"/>
          </a:xfrm>
          <a:prstGeom prst="rect">
            <a:avLst/>
          </a:prstGeom>
        </p:spPr>
        <p:txBody>
          <a:bodyPr lIns="0" tIns="0" rIns="0" bIns="0">
            <a:normAutofit/>
          </a:bodyPr>
          <a:lstStyle/>
          <a:p>
            <a:endParaRPr lang="en-US" sz="3200" b="0" strike="noStrike" spc="-1">
              <a:latin typeface="Arial"/>
            </a:endParaRPr>
          </a:p>
        </p:txBody>
      </p:sp>
      <p:sp>
        <p:nvSpPr>
          <p:cNvPr id="222" name="PlaceHolder 3"/>
          <p:cNvSpPr>
            <a:spLocks noGrp="1"/>
          </p:cNvSpPr>
          <p:nvPr>
            <p:ph type="body"/>
          </p:nvPr>
        </p:nvSpPr>
        <p:spPr>
          <a:xfrm>
            <a:off x="504000" y="3382920"/>
            <a:ext cx="9071640" cy="17427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23"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224" name="PlaceHolder 2"/>
          <p:cNvSpPr>
            <a:spLocks noGrp="1"/>
          </p:cNvSpPr>
          <p:nvPr>
            <p:ph type="body"/>
          </p:nvPr>
        </p:nvSpPr>
        <p:spPr>
          <a:xfrm>
            <a:off x="504000" y="1474200"/>
            <a:ext cx="4426920" cy="1742760"/>
          </a:xfrm>
          <a:prstGeom prst="rect">
            <a:avLst/>
          </a:prstGeom>
        </p:spPr>
        <p:txBody>
          <a:bodyPr lIns="0" tIns="0" rIns="0" bIns="0">
            <a:normAutofit/>
          </a:bodyPr>
          <a:lstStyle/>
          <a:p>
            <a:endParaRPr lang="en-US" sz="3200" b="0" strike="noStrike" spc="-1">
              <a:latin typeface="Arial"/>
            </a:endParaRPr>
          </a:p>
        </p:txBody>
      </p:sp>
      <p:sp>
        <p:nvSpPr>
          <p:cNvPr id="225" name="PlaceHolder 3"/>
          <p:cNvSpPr>
            <a:spLocks noGrp="1"/>
          </p:cNvSpPr>
          <p:nvPr>
            <p:ph type="body"/>
          </p:nvPr>
        </p:nvSpPr>
        <p:spPr>
          <a:xfrm>
            <a:off x="5152680" y="1474200"/>
            <a:ext cx="4426920" cy="1742760"/>
          </a:xfrm>
          <a:prstGeom prst="rect">
            <a:avLst/>
          </a:prstGeom>
        </p:spPr>
        <p:txBody>
          <a:bodyPr lIns="0" tIns="0" rIns="0" bIns="0">
            <a:normAutofit/>
          </a:bodyPr>
          <a:lstStyle/>
          <a:p>
            <a:endParaRPr lang="en-US" sz="3200" b="0" strike="noStrike" spc="-1">
              <a:latin typeface="Arial"/>
            </a:endParaRPr>
          </a:p>
        </p:txBody>
      </p:sp>
      <p:sp>
        <p:nvSpPr>
          <p:cNvPr id="226" name="PlaceHolder 4"/>
          <p:cNvSpPr>
            <a:spLocks noGrp="1"/>
          </p:cNvSpPr>
          <p:nvPr>
            <p:ph type="body"/>
          </p:nvPr>
        </p:nvSpPr>
        <p:spPr>
          <a:xfrm>
            <a:off x="504000" y="3382920"/>
            <a:ext cx="4426920" cy="1742760"/>
          </a:xfrm>
          <a:prstGeom prst="rect">
            <a:avLst/>
          </a:prstGeom>
        </p:spPr>
        <p:txBody>
          <a:bodyPr lIns="0" tIns="0" rIns="0" bIns="0">
            <a:normAutofit/>
          </a:bodyPr>
          <a:lstStyle/>
          <a:p>
            <a:endParaRPr lang="en-US" sz="3200" b="0" strike="noStrike" spc="-1">
              <a:latin typeface="Arial"/>
            </a:endParaRPr>
          </a:p>
        </p:txBody>
      </p:sp>
      <p:sp>
        <p:nvSpPr>
          <p:cNvPr id="227" name="PlaceHolder 5"/>
          <p:cNvSpPr>
            <a:spLocks noGrp="1"/>
          </p:cNvSpPr>
          <p:nvPr>
            <p:ph type="body"/>
          </p:nvPr>
        </p:nvSpPr>
        <p:spPr>
          <a:xfrm>
            <a:off x="5152680" y="3382920"/>
            <a:ext cx="4426920" cy="17427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2" name="PlaceHolder 1"/>
          <p:cNvSpPr>
            <a:spLocks noGrp="1"/>
          </p:cNvSpPr>
          <p:nvPr>
            <p:ph type="subTitle"/>
          </p:nvPr>
        </p:nvSpPr>
        <p:spPr>
          <a:xfrm>
            <a:off x="504000" y="251280"/>
            <a:ext cx="9071640" cy="4875840"/>
          </a:xfrm>
          <a:prstGeom prst="rect">
            <a:avLst/>
          </a:prstGeom>
        </p:spPr>
        <p:txBody>
          <a:bodyPr lIns="0" tIns="0" rIns="0" bIns="0" anchor="ctr"/>
          <a:lstStyle/>
          <a:p>
            <a:pPr algn="ctr"/>
            <a:endParaRPr lang="en-US" sz="3200" b="0" strike="noStrike" spc="-1">
              <a:latin typeface="Arial"/>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228"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229" name="PlaceHolder 2"/>
          <p:cNvSpPr>
            <a:spLocks noGrp="1"/>
          </p:cNvSpPr>
          <p:nvPr>
            <p:ph type="body"/>
          </p:nvPr>
        </p:nvSpPr>
        <p:spPr>
          <a:xfrm>
            <a:off x="504000" y="1474200"/>
            <a:ext cx="2920680" cy="1742760"/>
          </a:xfrm>
          <a:prstGeom prst="rect">
            <a:avLst/>
          </a:prstGeom>
        </p:spPr>
        <p:txBody>
          <a:bodyPr lIns="0" tIns="0" rIns="0" bIns="0">
            <a:normAutofit/>
          </a:bodyPr>
          <a:lstStyle/>
          <a:p>
            <a:endParaRPr lang="en-US" sz="3200" b="0" strike="noStrike" spc="-1">
              <a:latin typeface="Arial"/>
            </a:endParaRPr>
          </a:p>
        </p:txBody>
      </p:sp>
      <p:sp>
        <p:nvSpPr>
          <p:cNvPr id="230" name="PlaceHolder 3"/>
          <p:cNvSpPr>
            <a:spLocks noGrp="1"/>
          </p:cNvSpPr>
          <p:nvPr>
            <p:ph type="body"/>
          </p:nvPr>
        </p:nvSpPr>
        <p:spPr>
          <a:xfrm>
            <a:off x="3571200" y="1474200"/>
            <a:ext cx="2920680" cy="1742760"/>
          </a:xfrm>
          <a:prstGeom prst="rect">
            <a:avLst/>
          </a:prstGeom>
        </p:spPr>
        <p:txBody>
          <a:bodyPr lIns="0" tIns="0" rIns="0" bIns="0">
            <a:normAutofit/>
          </a:bodyPr>
          <a:lstStyle/>
          <a:p>
            <a:endParaRPr lang="en-US" sz="3200" b="0" strike="noStrike" spc="-1">
              <a:latin typeface="Arial"/>
            </a:endParaRPr>
          </a:p>
        </p:txBody>
      </p:sp>
      <p:sp>
        <p:nvSpPr>
          <p:cNvPr id="231" name="PlaceHolder 4"/>
          <p:cNvSpPr>
            <a:spLocks noGrp="1"/>
          </p:cNvSpPr>
          <p:nvPr>
            <p:ph type="body"/>
          </p:nvPr>
        </p:nvSpPr>
        <p:spPr>
          <a:xfrm>
            <a:off x="6638040" y="1474200"/>
            <a:ext cx="2920680" cy="1742760"/>
          </a:xfrm>
          <a:prstGeom prst="rect">
            <a:avLst/>
          </a:prstGeom>
        </p:spPr>
        <p:txBody>
          <a:bodyPr lIns="0" tIns="0" rIns="0" bIns="0">
            <a:normAutofit/>
          </a:bodyPr>
          <a:lstStyle/>
          <a:p>
            <a:endParaRPr lang="en-US" sz="3200" b="0" strike="noStrike" spc="-1">
              <a:latin typeface="Arial"/>
            </a:endParaRPr>
          </a:p>
        </p:txBody>
      </p:sp>
      <p:sp>
        <p:nvSpPr>
          <p:cNvPr id="232" name="PlaceHolder 5"/>
          <p:cNvSpPr>
            <a:spLocks noGrp="1"/>
          </p:cNvSpPr>
          <p:nvPr>
            <p:ph type="body"/>
          </p:nvPr>
        </p:nvSpPr>
        <p:spPr>
          <a:xfrm>
            <a:off x="504000" y="3382920"/>
            <a:ext cx="2920680" cy="1742760"/>
          </a:xfrm>
          <a:prstGeom prst="rect">
            <a:avLst/>
          </a:prstGeom>
        </p:spPr>
        <p:txBody>
          <a:bodyPr lIns="0" tIns="0" rIns="0" bIns="0">
            <a:normAutofit/>
          </a:bodyPr>
          <a:lstStyle/>
          <a:p>
            <a:endParaRPr lang="en-US" sz="3200" b="0" strike="noStrike" spc="-1">
              <a:latin typeface="Arial"/>
            </a:endParaRPr>
          </a:p>
        </p:txBody>
      </p:sp>
      <p:sp>
        <p:nvSpPr>
          <p:cNvPr id="233" name="PlaceHolder 6"/>
          <p:cNvSpPr>
            <a:spLocks noGrp="1"/>
          </p:cNvSpPr>
          <p:nvPr>
            <p:ph type="body"/>
          </p:nvPr>
        </p:nvSpPr>
        <p:spPr>
          <a:xfrm>
            <a:off x="3571200" y="3382920"/>
            <a:ext cx="2920680" cy="1742760"/>
          </a:xfrm>
          <a:prstGeom prst="rect">
            <a:avLst/>
          </a:prstGeom>
        </p:spPr>
        <p:txBody>
          <a:bodyPr lIns="0" tIns="0" rIns="0" bIns="0">
            <a:normAutofit/>
          </a:bodyPr>
          <a:lstStyle/>
          <a:p>
            <a:endParaRPr lang="en-US" sz="3200" b="0" strike="noStrike" spc="-1">
              <a:latin typeface="Arial"/>
            </a:endParaRPr>
          </a:p>
        </p:txBody>
      </p:sp>
      <p:sp>
        <p:nvSpPr>
          <p:cNvPr id="234" name="PlaceHolder 7"/>
          <p:cNvSpPr>
            <a:spLocks noGrp="1"/>
          </p:cNvSpPr>
          <p:nvPr>
            <p:ph type="body"/>
          </p:nvPr>
        </p:nvSpPr>
        <p:spPr>
          <a:xfrm>
            <a:off x="6638040" y="3382920"/>
            <a:ext cx="2920680" cy="17427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54" name="PlaceHolder 2"/>
          <p:cNvSpPr>
            <a:spLocks noGrp="1"/>
          </p:cNvSpPr>
          <p:nvPr>
            <p:ph type="body"/>
          </p:nvPr>
        </p:nvSpPr>
        <p:spPr>
          <a:xfrm>
            <a:off x="504000" y="1474200"/>
            <a:ext cx="4426920" cy="1742760"/>
          </a:xfrm>
          <a:prstGeom prst="rect">
            <a:avLst/>
          </a:prstGeom>
        </p:spPr>
        <p:txBody>
          <a:bodyPr lIns="0" tIns="0" rIns="0" bIns="0">
            <a:normAutofit/>
          </a:bodyPr>
          <a:lstStyle/>
          <a:p>
            <a:endParaRPr lang="en-US" sz="3200" b="0" strike="noStrike" spc="-1">
              <a:latin typeface="Arial"/>
            </a:endParaRPr>
          </a:p>
        </p:txBody>
      </p:sp>
      <p:sp>
        <p:nvSpPr>
          <p:cNvPr id="55" name="PlaceHolder 3"/>
          <p:cNvSpPr>
            <a:spLocks noGrp="1"/>
          </p:cNvSpPr>
          <p:nvPr>
            <p:ph type="body"/>
          </p:nvPr>
        </p:nvSpPr>
        <p:spPr>
          <a:xfrm>
            <a:off x="5152680" y="1474200"/>
            <a:ext cx="4426920" cy="3653640"/>
          </a:xfrm>
          <a:prstGeom prst="rect">
            <a:avLst/>
          </a:prstGeom>
        </p:spPr>
        <p:txBody>
          <a:bodyPr lIns="0" tIns="0" rIns="0" bIns="0">
            <a:normAutofit/>
          </a:bodyPr>
          <a:lstStyle/>
          <a:p>
            <a:endParaRPr lang="en-US" sz="3200" b="0" strike="noStrike" spc="-1">
              <a:latin typeface="Arial"/>
            </a:endParaRPr>
          </a:p>
        </p:txBody>
      </p:sp>
      <p:sp>
        <p:nvSpPr>
          <p:cNvPr id="56" name="PlaceHolder 4"/>
          <p:cNvSpPr>
            <a:spLocks noGrp="1"/>
          </p:cNvSpPr>
          <p:nvPr>
            <p:ph type="body"/>
          </p:nvPr>
        </p:nvSpPr>
        <p:spPr>
          <a:xfrm>
            <a:off x="504000" y="3382920"/>
            <a:ext cx="4426920" cy="17427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58" name="PlaceHolder 2"/>
          <p:cNvSpPr>
            <a:spLocks noGrp="1"/>
          </p:cNvSpPr>
          <p:nvPr>
            <p:ph type="body"/>
          </p:nvPr>
        </p:nvSpPr>
        <p:spPr>
          <a:xfrm>
            <a:off x="504000" y="1474200"/>
            <a:ext cx="4426920" cy="3653640"/>
          </a:xfrm>
          <a:prstGeom prst="rect">
            <a:avLst/>
          </a:prstGeom>
        </p:spPr>
        <p:txBody>
          <a:bodyPr lIns="0" tIns="0" rIns="0" bIns="0">
            <a:normAutofit/>
          </a:bodyPr>
          <a:lstStyle/>
          <a:p>
            <a:endParaRPr lang="en-US" sz="3200" b="0" strike="noStrike" spc="-1">
              <a:latin typeface="Arial"/>
            </a:endParaRPr>
          </a:p>
        </p:txBody>
      </p:sp>
      <p:sp>
        <p:nvSpPr>
          <p:cNvPr id="59" name="PlaceHolder 3"/>
          <p:cNvSpPr>
            <a:spLocks noGrp="1"/>
          </p:cNvSpPr>
          <p:nvPr>
            <p:ph type="body"/>
          </p:nvPr>
        </p:nvSpPr>
        <p:spPr>
          <a:xfrm>
            <a:off x="5152680" y="1474200"/>
            <a:ext cx="4426920" cy="1742760"/>
          </a:xfrm>
          <a:prstGeom prst="rect">
            <a:avLst/>
          </a:prstGeom>
        </p:spPr>
        <p:txBody>
          <a:bodyPr lIns="0" tIns="0" rIns="0" bIns="0">
            <a:normAutofit/>
          </a:bodyPr>
          <a:lstStyle/>
          <a:p>
            <a:endParaRPr lang="en-US" sz="3200" b="0" strike="noStrike" spc="-1">
              <a:latin typeface="Arial"/>
            </a:endParaRPr>
          </a:p>
        </p:txBody>
      </p:sp>
      <p:sp>
        <p:nvSpPr>
          <p:cNvPr id="60" name="PlaceHolder 4"/>
          <p:cNvSpPr>
            <a:spLocks noGrp="1"/>
          </p:cNvSpPr>
          <p:nvPr>
            <p:ph type="body"/>
          </p:nvPr>
        </p:nvSpPr>
        <p:spPr>
          <a:xfrm>
            <a:off x="5152680" y="3382920"/>
            <a:ext cx="4426920" cy="17427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504000" y="251280"/>
            <a:ext cx="9071640" cy="1051560"/>
          </a:xfrm>
          <a:prstGeom prst="rect">
            <a:avLst/>
          </a:prstGeom>
        </p:spPr>
        <p:txBody>
          <a:bodyPr lIns="0" tIns="0" rIns="0" bIns="0" anchor="ctr"/>
          <a:lstStyle/>
          <a:p>
            <a:pPr algn="ctr"/>
            <a:endParaRPr lang="en-US" sz="4400" b="0" strike="noStrike" spc="-1">
              <a:latin typeface="Arial"/>
            </a:endParaRPr>
          </a:p>
        </p:txBody>
      </p:sp>
      <p:sp>
        <p:nvSpPr>
          <p:cNvPr id="62" name="PlaceHolder 2"/>
          <p:cNvSpPr>
            <a:spLocks noGrp="1"/>
          </p:cNvSpPr>
          <p:nvPr>
            <p:ph type="body"/>
          </p:nvPr>
        </p:nvSpPr>
        <p:spPr>
          <a:xfrm>
            <a:off x="504000" y="1474200"/>
            <a:ext cx="4426920" cy="1742760"/>
          </a:xfrm>
          <a:prstGeom prst="rect">
            <a:avLst/>
          </a:prstGeom>
        </p:spPr>
        <p:txBody>
          <a:bodyPr lIns="0" tIns="0" rIns="0" bIns="0">
            <a:normAutofit/>
          </a:bodyPr>
          <a:lstStyle/>
          <a:p>
            <a:endParaRPr lang="en-US" sz="3200" b="0" strike="noStrike" spc="-1">
              <a:latin typeface="Arial"/>
            </a:endParaRPr>
          </a:p>
        </p:txBody>
      </p:sp>
      <p:sp>
        <p:nvSpPr>
          <p:cNvPr id="63" name="PlaceHolder 3"/>
          <p:cNvSpPr>
            <a:spLocks noGrp="1"/>
          </p:cNvSpPr>
          <p:nvPr>
            <p:ph type="body"/>
          </p:nvPr>
        </p:nvSpPr>
        <p:spPr>
          <a:xfrm>
            <a:off x="5152680" y="1474200"/>
            <a:ext cx="4426920" cy="1742760"/>
          </a:xfrm>
          <a:prstGeom prst="rect">
            <a:avLst/>
          </a:prstGeom>
        </p:spPr>
        <p:txBody>
          <a:bodyPr lIns="0" tIns="0" rIns="0" bIns="0">
            <a:normAutofit/>
          </a:bodyPr>
          <a:lstStyle/>
          <a:p>
            <a:endParaRPr lang="en-US" sz="3200" b="0" strike="noStrike" spc="-1">
              <a:latin typeface="Arial"/>
            </a:endParaRPr>
          </a:p>
        </p:txBody>
      </p:sp>
      <p:sp>
        <p:nvSpPr>
          <p:cNvPr id="64" name="PlaceHolder 4"/>
          <p:cNvSpPr>
            <a:spLocks noGrp="1"/>
          </p:cNvSpPr>
          <p:nvPr>
            <p:ph type="body"/>
          </p:nvPr>
        </p:nvSpPr>
        <p:spPr>
          <a:xfrm>
            <a:off x="504000" y="3382920"/>
            <a:ext cx="9071640" cy="174276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13" Type="http://schemas.openxmlformats.org/officeDocument/2006/relationships/theme" Target="../theme/theme5.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slideLayout" Target="../slideLayouts/slideLayout60.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1" name="PlaceHolder 1"/>
          <p:cNvSpPr>
            <a:spLocks noGrp="1"/>
          </p:cNvSpPr>
          <p:nvPr>
            <p:ph type="title"/>
          </p:nvPr>
        </p:nvSpPr>
        <p:spPr>
          <a:xfrm>
            <a:off x="1188720" y="-480240"/>
            <a:ext cx="867600" cy="297360"/>
          </a:xfrm>
          <a:prstGeom prst="rect">
            <a:avLst/>
          </a:prstGeom>
        </p:spPr>
        <p:txBody>
          <a:bodyPr lIns="0" tIns="0" rIns="0" bIns="0" anchor="ctr"/>
          <a:lstStyle/>
          <a:p>
            <a:pPr algn="ctr"/>
            <a:r>
              <a:rPr lang="en-US" sz="600" b="0" strike="noStrike" spc="-1">
                <a:solidFill>
                  <a:srgbClr val="FFFFFF"/>
                </a:solidFill>
                <a:latin typeface="Roboto"/>
              </a:rPr>
              <a:t>Click to edit the title text format</a:t>
            </a:r>
          </a:p>
        </p:txBody>
      </p:sp>
      <p:sp>
        <p:nvSpPr>
          <p:cNvPr id="42" name="PlaceHolder 2"/>
          <p:cNvSpPr>
            <a:spLocks noGrp="1"/>
          </p:cNvSpPr>
          <p:nvPr>
            <p:ph type="body"/>
          </p:nvPr>
        </p:nvSpPr>
        <p:spPr>
          <a:xfrm>
            <a:off x="504000" y="1474200"/>
            <a:ext cx="9071640" cy="4103640"/>
          </a:xfrm>
          <a:prstGeom prst="rect">
            <a:avLst/>
          </a:prstGeom>
        </p:spPr>
        <p:txBody>
          <a:bodyPr lIns="0" tIns="0" rIns="0" bIns="0">
            <a:normAutofit/>
          </a:bodyPr>
          <a:lstStyle/>
          <a:p>
            <a:pPr marL="432000" indent="-324000">
              <a:spcBef>
                <a:spcPts val="1080"/>
              </a:spcBef>
              <a:buClr>
                <a:srgbClr val="000000"/>
              </a:buClr>
              <a:buSzPct val="45000"/>
              <a:buFont typeface="Wingdings" charset="2"/>
              <a:buChar char=""/>
            </a:pPr>
            <a:r>
              <a:rPr lang="en-US" sz="2800" b="0" strike="noStrike" spc="-1">
                <a:latin typeface="Roboto"/>
              </a:rPr>
              <a:t>Click to edit the outline text format</a:t>
            </a:r>
          </a:p>
          <a:p>
            <a:pPr marL="864000" lvl="1" indent="-324000">
              <a:spcBef>
                <a:spcPts val="1080"/>
              </a:spcBef>
              <a:buClr>
                <a:srgbClr val="000000"/>
              </a:buClr>
              <a:buSzPct val="75000"/>
              <a:buFont typeface="Symbol" charset="2"/>
              <a:buChar char=""/>
            </a:pPr>
            <a:r>
              <a:rPr lang="en-US" sz="2800" b="0" strike="noStrike" spc="-1">
                <a:latin typeface="Roboto"/>
              </a:rPr>
              <a:t>Second Outline Level</a:t>
            </a:r>
          </a:p>
          <a:p>
            <a:pPr marL="1296000" lvl="2" indent="-288000">
              <a:spcBef>
                <a:spcPts val="1080"/>
              </a:spcBef>
              <a:buClr>
                <a:srgbClr val="000000"/>
              </a:buClr>
              <a:buSzPct val="45000"/>
              <a:buFont typeface="Wingdings" charset="2"/>
              <a:buChar char=""/>
            </a:pPr>
            <a:r>
              <a:rPr lang="en-US" sz="2800" b="0" strike="noStrike" spc="-1">
                <a:latin typeface="Roboto"/>
              </a:rPr>
              <a:t>Third Outline Level</a:t>
            </a:r>
          </a:p>
          <a:p>
            <a:pPr marL="1728000" lvl="3" indent="-216000">
              <a:spcBef>
                <a:spcPts val="1080"/>
              </a:spcBef>
              <a:buClr>
                <a:srgbClr val="000000"/>
              </a:buClr>
              <a:buSzPct val="75000"/>
              <a:buFont typeface="Symbol" charset="2"/>
              <a:buChar char=""/>
            </a:pPr>
            <a:r>
              <a:rPr lang="en-US" sz="2800" b="0" strike="noStrike" spc="-1">
                <a:latin typeface="Roboto"/>
              </a:rPr>
              <a:t>Fourth Outline Level</a:t>
            </a:r>
          </a:p>
          <a:p>
            <a:pPr marL="2160000" lvl="4" indent="-216000">
              <a:spcBef>
                <a:spcPts val="1080"/>
              </a:spcBef>
              <a:buClr>
                <a:srgbClr val="000000"/>
              </a:buClr>
              <a:buSzPct val="45000"/>
              <a:buFont typeface="Wingdings" charset="2"/>
              <a:buChar char=""/>
            </a:pPr>
            <a:r>
              <a:rPr lang="en-US" sz="2800" b="0" strike="noStrike" spc="-1">
                <a:latin typeface="Roboto"/>
              </a:rPr>
              <a:t>Fifth Outline Level</a:t>
            </a:r>
          </a:p>
          <a:p>
            <a:pPr marL="2592000" lvl="5" indent="-216000">
              <a:spcBef>
                <a:spcPts val="1080"/>
              </a:spcBef>
              <a:buClr>
                <a:srgbClr val="000000"/>
              </a:buClr>
              <a:buSzPct val="45000"/>
              <a:buFont typeface="Wingdings" charset="2"/>
              <a:buChar char=""/>
            </a:pPr>
            <a:r>
              <a:rPr lang="en-US" sz="2800" b="0" strike="noStrike" spc="-1">
                <a:latin typeface="Roboto"/>
              </a:rPr>
              <a:t>Sixth Outline Level</a:t>
            </a:r>
          </a:p>
          <a:p>
            <a:pPr marL="3024000" lvl="6" indent="-216000">
              <a:spcBef>
                <a:spcPts val="1080"/>
              </a:spcBef>
              <a:buClr>
                <a:srgbClr val="000000"/>
              </a:buClr>
              <a:buSzPct val="45000"/>
              <a:buFont typeface="Wingdings" charset="2"/>
              <a:buChar char=""/>
            </a:pPr>
            <a:r>
              <a:rPr lang="en-US" sz="2800" b="0" strike="noStrike" spc="-1">
                <a:latin typeface="Roboto"/>
              </a:rPr>
              <a:t>Seventh Outline Level</a:t>
            </a:r>
          </a:p>
        </p:txBody>
      </p:sp>
      <p:sp>
        <p:nvSpPr>
          <p:cNvPr id="43" name="CustomShape 3"/>
          <p:cNvSpPr/>
          <p:nvPr/>
        </p:nvSpPr>
        <p:spPr>
          <a:xfrm>
            <a:off x="0" y="5577840"/>
            <a:ext cx="10080000" cy="457200"/>
          </a:xfrm>
          <a:prstGeom prst="rect">
            <a:avLst/>
          </a:prstGeom>
          <a:solidFill>
            <a:srgbClr val="000000"/>
          </a:solidFill>
          <a:ln>
            <a:solidFill>
              <a:srgbClr val="000000"/>
            </a:solidFill>
          </a:ln>
        </p:spPr>
        <p:style>
          <a:lnRef idx="0">
            <a:scrgbClr r="0" g="0" b="0"/>
          </a:lnRef>
          <a:fillRef idx="0">
            <a:scrgbClr r="0" g="0" b="0"/>
          </a:fillRef>
          <a:effectRef idx="0">
            <a:scrgbClr r="0" g="0" b="0"/>
          </a:effectRef>
          <a:fontRef idx="minor"/>
        </p:style>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0" name="PlaceHolder 1"/>
          <p:cNvSpPr>
            <a:spLocks noGrp="1"/>
          </p:cNvSpPr>
          <p:nvPr>
            <p:ph type="title"/>
          </p:nvPr>
        </p:nvSpPr>
        <p:spPr>
          <a:xfrm>
            <a:off x="468000" y="1371600"/>
            <a:ext cx="9144000" cy="2286000"/>
          </a:xfrm>
          <a:prstGeom prst="rect">
            <a:avLst/>
          </a:prstGeom>
        </p:spPr>
        <p:txBody>
          <a:bodyPr lIns="0" tIns="0" rIns="0" bIns="0" anchor="ctr"/>
          <a:lstStyle/>
          <a:p>
            <a:r>
              <a:rPr lang="en-US" sz="7200" b="0" strike="noStrike" spc="-1">
                <a:solidFill>
                  <a:srgbClr val="000000"/>
                </a:solidFill>
                <a:latin typeface="Futura Hv BT"/>
              </a:rPr>
              <a:t>Click to edit the title text format</a:t>
            </a:r>
          </a:p>
        </p:txBody>
      </p:sp>
      <p:sp>
        <p:nvSpPr>
          <p:cNvPr id="81" name="PlaceHolder 2"/>
          <p:cNvSpPr>
            <a:spLocks noGrp="1"/>
          </p:cNvSpPr>
          <p:nvPr>
            <p:ph type="body"/>
          </p:nvPr>
        </p:nvSpPr>
        <p:spPr>
          <a:xfrm>
            <a:off x="7589520" y="-1013040"/>
            <a:ext cx="1097280" cy="64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00" b="0" strike="noStrike" spc="-1">
                <a:solidFill>
                  <a:srgbClr val="FFFFFF"/>
                </a:solidFill>
                <a:latin typeface="Arial"/>
              </a:rPr>
              <a:t>Click to edit the outline text format</a:t>
            </a:r>
          </a:p>
          <a:p>
            <a:pPr marL="864000" lvl="1" indent="-324000">
              <a:spcBef>
                <a:spcPts val="1134"/>
              </a:spcBef>
              <a:buClr>
                <a:srgbClr val="000000"/>
              </a:buClr>
              <a:buSzPct val="75000"/>
              <a:buFont typeface="Symbol" charset="2"/>
              <a:buChar char=""/>
            </a:pPr>
            <a:r>
              <a:rPr lang="en-US" sz="200" b="0" strike="noStrike" spc="-1">
                <a:solidFill>
                  <a:srgbClr val="FFFFFF"/>
                </a:solidFill>
                <a:latin typeface="Arial"/>
              </a:rPr>
              <a:t>Second Outline Level</a:t>
            </a:r>
          </a:p>
          <a:p>
            <a:pPr marL="1296000" lvl="2" indent="-288000">
              <a:spcBef>
                <a:spcPts val="850"/>
              </a:spcBef>
              <a:buClr>
                <a:srgbClr val="000000"/>
              </a:buClr>
              <a:buSzPct val="45000"/>
              <a:buFont typeface="Wingdings" charset="2"/>
              <a:buChar char=""/>
            </a:pPr>
            <a:r>
              <a:rPr lang="en-US" sz="200" b="0" strike="noStrike" spc="-1">
                <a:solidFill>
                  <a:srgbClr val="FFFFFF"/>
                </a:solidFill>
                <a:latin typeface="Arial"/>
              </a:rPr>
              <a:t>Third Outline Level</a:t>
            </a:r>
          </a:p>
          <a:p>
            <a:pPr marL="1728000" lvl="3" indent="-216000">
              <a:spcBef>
                <a:spcPts val="567"/>
              </a:spcBef>
              <a:buClr>
                <a:srgbClr val="000000"/>
              </a:buClr>
              <a:buSzPct val="75000"/>
              <a:buFont typeface="Symbol" charset="2"/>
              <a:buChar char=""/>
            </a:pPr>
            <a:r>
              <a:rPr lang="en-US" sz="200" b="0" strike="noStrike" spc="-1">
                <a:solidFill>
                  <a:srgbClr val="FFFFFF"/>
                </a:solidFill>
                <a:latin typeface="Arial"/>
              </a:rPr>
              <a:t>Fourth Outline Level</a:t>
            </a:r>
          </a:p>
          <a:p>
            <a:pPr marL="2160000" lvl="4" indent="-216000">
              <a:spcBef>
                <a:spcPts val="283"/>
              </a:spcBef>
              <a:buClr>
                <a:srgbClr val="000000"/>
              </a:buClr>
              <a:buSzPct val="45000"/>
              <a:buFont typeface="Wingdings" charset="2"/>
              <a:buChar char=""/>
            </a:pPr>
            <a:r>
              <a:rPr lang="en-US" sz="200" b="0" strike="noStrike" spc="-1">
                <a:solidFill>
                  <a:srgbClr val="FFFFFF"/>
                </a:solidFill>
                <a:latin typeface="Arial"/>
              </a:rPr>
              <a:t>Fifth Outline Level</a:t>
            </a:r>
          </a:p>
          <a:p>
            <a:pPr marL="2592000" lvl="5" indent="-216000">
              <a:spcBef>
                <a:spcPts val="283"/>
              </a:spcBef>
              <a:buClr>
                <a:srgbClr val="000000"/>
              </a:buClr>
              <a:buSzPct val="45000"/>
              <a:buFont typeface="Wingdings" charset="2"/>
              <a:buChar char=""/>
            </a:pPr>
            <a:r>
              <a:rPr lang="en-US" sz="200" b="0" strike="noStrike" spc="-1">
                <a:solidFill>
                  <a:srgbClr val="FFFFFF"/>
                </a:solidFill>
                <a:latin typeface="Arial"/>
              </a:rPr>
              <a:t>Sixth Outline Level</a:t>
            </a:r>
          </a:p>
          <a:p>
            <a:pPr marL="3024000" lvl="6" indent="-216000">
              <a:spcBef>
                <a:spcPts val="283"/>
              </a:spcBef>
              <a:buClr>
                <a:srgbClr val="000000"/>
              </a:buClr>
              <a:buSzPct val="45000"/>
              <a:buFont typeface="Wingdings" charset="2"/>
              <a:buChar char=""/>
            </a:pPr>
            <a:r>
              <a:rPr lang="en-US" sz="200" b="0" strike="noStrike" spc="-1">
                <a:solidFill>
                  <a:srgbClr val="FFFFFF"/>
                </a:solidFill>
                <a:latin typeface="Arial"/>
              </a:rPr>
              <a:t>Seventh Outline Level</a:t>
            </a:r>
          </a:p>
        </p:txBody>
      </p:sp>
      <p:sp>
        <p:nvSpPr>
          <p:cNvPr id="82" name="CustomShape 3"/>
          <p:cNvSpPr/>
          <p:nvPr/>
        </p:nvSpPr>
        <p:spPr>
          <a:xfrm>
            <a:off x="0" y="4114800"/>
            <a:ext cx="9144000" cy="914400"/>
          </a:xfrm>
          <a:prstGeom prst="rect">
            <a:avLst/>
          </a:prstGeom>
          <a:solidFill>
            <a:srgbClr val="000000"/>
          </a:solidFill>
          <a:ln>
            <a:solidFill>
              <a:srgbClr val="000000"/>
            </a:solidFill>
          </a:ln>
        </p:spPr>
        <p:style>
          <a:lnRef idx="0">
            <a:scrgbClr r="0" g="0" b="0"/>
          </a:lnRef>
          <a:fillRef idx="0">
            <a:scrgbClr r="0" g="0" b="0"/>
          </a:fillRef>
          <a:effectRef idx="0">
            <a:scrgbClr r="0" g="0" b="0"/>
          </a:effectRef>
          <a:fontRef idx="minor"/>
        </p:style>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9" name="CustomShape 1"/>
          <p:cNvSpPr/>
          <p:nvPr/>
        </p:nvSpPr>
        <p:spPr>
          <a:xfrm>
            <a:off x="0" y="2743200"/>
            <a:ext cx="10080000" cy="3556800"/>
          </a:xfrm>
          <a:prstGeom prst="rect">
            <a:avLst/>
          </a:prstGeom>
          <a:solidFill>
            <a:srgbClr val="000000"/>
          </a:solidFill>
          <a:ln>
            <a:solidFill>
              <a:srgbClr val="000000"/>
            </a:solidFill>
          </a:ln>
        </p:spPr>
        <p:style>
          <a:lnRef idx="0">
            <a:scrgbClr r="0" g="0" b="0"/>
          </a:lnRef>
          <a:fillRef idx="0">
            <a:scrgbClr r="0" g="0" b="0"/>
          </a:fillRef>
          <a:effectRef idx="0">
            <a:scrgbClr r="0" g="0" b="0"/>
          </a:effectRef>
          <a:fontRef idx="minor"/>
        </p:style>
      </p:sp>
      <p:sp>
        <p:nvSpPr>
          <p:cNvPr id="120" name="PlaceHolder 2"/>
          <p:cNvSpPr>
            <a:spLocks noGrp="1"/>
          </p:cNvSpPr>
          <p:nvPr>
            <p:ph type="title"/>
          </p:nvPr>
        </p:nvSpPr>
        <p:spPr>
          <a:xfrm>
            <a:off x="504000" y="259200"/>
            <a:ext cx="9097200" cy="2484000"/>
          </a:xfrm>
          <a:prstGeom prst="rect">
            <a:avLst/>
          </a:prstGeom>
        </p:spPr>
        <p:txBody>
          <a:bodyPr lIns="0" tIns="0" rIns="0" bIns="0" anchor="ctr"/>
          <a:lstStyle/>
          <a:p>
            <a:pPr algn="ctr"/>
            <a:r>
              <a:rPr lang="en-US" sz="7200" b="0" i="1" strike="noStrike" spc="-1">
                <a:solidFill>
                  <a:srgbClr val="000000"/>
                </a:solidFill>
                <a:latin typeface="Roboto Condensed"/>
              </a:rPr>
              <a:t>Click to edit the title text format</a:t>
            </a:r>
          </a:p>
        </p:txBody>
      </p:sp>
      <p:sp>
        <p:nvSpPr>
          <p:cNvPr id="121" name="PlaceHolder 3"/>
          <p:cNvSpPr>
            <a:spLocks noGrp="1"/>
          </p:cNvSpPr>
          <p:nvPr>
            <p:ph type="body"/>
          </p:nvPr>
        </p:nvSpPr>
        <p:spPr>
          <a:xfrm>
            <a:off x="822960" y="-628920"/>
            <a:ext cx="776160" cy="5374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58" name="CustomShape 1"/>
          <p:cNvSpPr/>
          <p:nvPr/>
        </p:nvSpPr>
        <p:spPr>
          <a:xfrm>
            <a:off x="0" y="0"/>
            <a:ext cx="5029200" cy="6300000"/>
          </a:xfrm>
          <a:prstGeom prst="rect">
            <a:avLst/>
          </a:prstGeom>
          <a:solidFill>
            <a:srgbClr val="000000"/>
          </a:solidFill>
          <a:ln>
            <a:solidFill>
              <a:srgbClr val="000000"/>
            </a:solidFill>
          </a:ln>
        </p:spPr>
        <p:style>
          <a:lnRef idx="0">
            <a:scrgbClr r="0" g="0" b="0"/>
          </a:lnRef>
          <a:fillRef idx="0">
            <a:scrgbClr r="0" g="0" b="0"/>
          </a:fillRef>
          <a:effectRef idx="0">
            <a:scrgbClr r="0" g="0" b="0"/>
          </a:effectRef>
          <a:fontRef idx="minor"/>
        </p:style>
      </p:sp>
      <p:sp>
        <p:nvSpPr>
          <p:cNvPr id="159" name="PlaceHolder 2"/>
          <p:cNvSpPr>
            <a:spLocks noGrp="1"/>
          </p:cNvSpPr>
          <p:nvPr>
            <p:ph type="title"/>
          </p:nvPr>
        </p:nvSpPr>
        <p:spPr>
          <a:xfrm>
            <a:off x="504000" y="251280"/>
            <a:ext cx="4433760" cy="5143680"/>
          </a:xfrm>
          <a:prstGeom prst="rect">
            <a:avLst/>
          </a:prstGeom>
        </p:spPr>
        <p:txBody>
          <a:bodyPr lIns="0" tIns="0" rIns="0" bIns="0" anchor="ctr"/>
          <a:lstStyle/>
          <a:p>
            <a:r>
              <a:rPr lang="en-US" sz="7200" b="0" i="1" strike="noStrike" spc="-1">
                <a:solidFill>
                  <a:srgbClr val="FFFFFF"/>
                </a:solidFill>
                <a:latin typeface="Roboto Condensed"/>
              </a:rPr>
              <a:t>Click to edit the title text format</a:t>
            </a:r>
          </a:p>
        </p:txBody>
      </p:sp>
      <p:sp>
        <p:nvSpPr>
          <p:cNvPr id="160" name="PlaceHolder 3"/>
          <p:cNvSpPr>
            <a:spLocks noGrp="1"/>
          </p:cNvSpPr>
          <p:nvPr>
            <p:ph type="body"/>
          </p:nvPr>
        </p:nvSpPr>
        <p:spPr>
          <a:xfrm>
            <a:off x="1967040" y="-903240"/>
            <a:ext cx="227520" cy="26316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97" name="PlaceHolder 1"/>
          <p:cNvSpPr>
            <a:spLocks noGrp="1"/>
          </p:cNvSpPr>
          <p:nvPr>
            <p:ph type="title"/>
          </p:nvPr>
        </p:nvSpPr>
        <p:spPr>
          <a:xfrm>
            <a:off x="504000" y="251280"/>
            <a:ext cx="9071640" cy="1051560"/>
          </a:xfrm>
          <a:prstGeom prst="rect">
            <a:avLst/>
          </a:prstGeom>
        </p:spPr>
        <p:txBody>
          <a:bodyPr lIns="0" tIns="0" rIns="0" bIns="0" anchor="ctr"/>
          <a:lstStyle/>
          <a:p>
            <a:pPr algn="ctr"/>
            <a:r>
              <a:rPr lang="en-US" sz="4400" b="0" strike="noStrike" spc="-1">
                <a:latin typeface="Futura Md BT"/>
              </a:rPr>
              <a:t>Click to edit the title text format</a:t>
            </a:r>
          </a:p>
        </p:txBody>
      </p:sp>
      <p:sp>
        <p:nvSpPr>
          <p:cNvPr id="198" name="PlaceHolder 2"/>
          <p:cNvSpPr>
            <a:spLocks noGrp="1"/>
          </p:cNvSpPr>
          <p:nvPr>
            <p:ph type="body"/>
          </p:nvPr>
        </p:nvSpPr>
        <p:spPr>
          <a:xfrm>
            <a:off x="504000" y="1474200"/>
            <a:ext cx="9071640" cy="365364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2800" b="0" strike="noStrike" spc="-1">
                <a:latin typeface="Roboto"/>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Roboto"/>
              </a:rPr>
              <a:t>Second Outline Level</a:t>
            </a:r>
          </a:p>
          <a:p>
            <a:pPr marL="1296000" lvl="2" indent="-288000">
              <a:spcBef>
                <a:spcPts val="850"/>
              </a:spcBef>
              <a:buClr>
                <a:srgbClr val="000000"/>
              </a:buClr>
              <a:buSzPct val="45000"/>
              <a:buFont typeface="Wingdings" charset="2"/>
              <a:buChar char=""/>
            </a:pPr>
            <a:r>
              <a:rPr lang="en-US" sz="2800" b="0" strike="noStrike" spc="-1">
                <a:latin typeface="Roboto"/>
              </a:rPr>
              <a:t>Third Outline Level</a:t>
            </a:r>
          </a:p>
          <a:p>
            <a:pPr marL="1728000" lvl="3" indent="-216000">
              <a:spcBef>
                <a:spcPts val="567"/>
              </a:spcBef>
              <a:buClr>
                <a:srgbClr val="000000"/>
              </a:buClr>
              <a:buSzPct val="75000"/>
              <a:buFont typeface="Symbol" charset="2"/>
              <a:buChar char=""/>
            </a:pPr>
            <a:r>
              <a:rPr lang="en-US" sz="2800" b="0" strike="noStrike" spc="-1">
                <a:latin typeface="Roboto"/>
              </a:rPr>
              <a:t>Fourth Outline Level</a:t>
            </a:r>
          </a:p>
          <a:p>
            <a:pPr marL="2160000" lvl="4" indent="-216000">
              <a:spcBef>
                <a:spcPts val="283"/>
              </a:spcBef>
              <a:buClr>
                <a:srgbClr val="000000"/>
              </a:buClr>
              <a:buSzPct val="45000"/>
              <a:buFont typeface="Wingdings" charset="2"/>
              <a:buChar char=""/>
            </a:pPr>
            <a:r>
              <a:rPr lang="en-US" sz="2800" b="0" strike="noStrike" spc="-1">
                <a:latin typeface="Roboto"/>
              </a:rPr>
              <a:t>Fifth Outline Level</a:t>
            </a:r>
          </a:p>
          <a:p>
            <a:pPr marL="2592000" lvl="5" indent="-216000">
              <a:spcBef>
                <a:spcPts val="283"/>
              </a:spcBef>
              <a:buClr>
                <a:srgbClr val="000000"/>
              </a:buClr>
              <a:buSzPct val="45000"/>
              <a:buFont typeface="Wingdings" charset="2"/>
              <a:buChar char=""/>
            </a:pPr>
            <a:r>
              <a:rPr lang="en-US" sz="2800" b="0" strike="noStrike" spc="-1">
                <a:latin typeface="Roboto"/>
              </a:rPr>
              <a:t>Sixth Outline Level</a:t>
            </a:r>
          </a:p>
          <a:p>
            <a:pPr marL="3024000" lvl="6" indent="-216000">
              <a:spcBef>
                <a:spcPts val="283"/>
              </a:spcBef>
              <a:buClr>
                <a:srgbClr val="000000"/>
              </a:buClr>
              <a:buSzPct val="45000"/>
              <a:buFont typeface="Wingdings" charset="2"/>
              <a:buChar char=""/>
            </a:pPr>
            <a:r>
              <a:rPr lang="en-US" sz="2800" b="0" strike="noStrike" spc="-1">
                <a:latin typeface="Roboto"/>
              </a:rPr>
              <a:t>Seventh Outline Level</a:t>
            </a:r>
          </a:p>
        </p:txBody>
      </p:sp>
    </p:spTree>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19" r:id="rId6"/>
    <p:sldLayoutId id="2147483720" r:id="rId7"/>
    <p:sldLayoutId id="2147483721" r:id="rId8"/>
    <p:sldLayoutId id="2147483722" r:id="rId9"/>
    <p:sldLayoutId id="2147483723" r:id="rId10"/>
    <p:sldLayoutId id="2147483724" r:id="rId11"/>
    <p:sldLayoutId id="2147483725"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9.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9.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51.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51.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51.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51.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51.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png"/><Relationship Id="rId7" Type="http://schemas.openxmlformats.org/officeDocument/2006/relationships/customXml" Target="../ink/ink2.xml"/><Relationship Id="rId2" Type="http://schemas.openxmlformats.org/officeDocument/2006/relationships/image" Target="../media/image6.png"/><Relationship Id="rId1" Type="http://schemas.openxmlformats.org/officeDocument/2006/relationships/slideLayout" Target="../slideLayouts/slideLayout51.xml"/><Relationship Id="rId6" Type="http://schemas.openxmlformats.org/officeDocument/2006/relationships/image" Target="../media/image8.png"/><Relationship Id="rId5" Type="http://schemas.openxmlformats.org/officeDocument/2006/relationships/customXml" Target="../ink/ink1.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image" Target="../media/image7.png"/><Relationship Id="rId7" Type="http://schemas.openxmlformats.org/officeDocument/2006/relationships/image" Target="../media/image9.png"/><Relationship Id="rId2" Type="http://schemas.openxmlformats.org/officeDocument/2006/relationships/image" Target="../media/image6.png"/><Relationship Id="rId1" Type="http://schemas.openxmlformats.org/officeDocument/2006/relationships/slideLayout" Target="../slideLayouts/slideLayout51.xml"/><Relationship Id="rId6" Type="http://schemas.openxmlformats.org/officeDocument/2006/relationships/customXml" Target="../ink/ink4.xml"/><Relationship Id="rId5" Type="http://schemas.openxmlformats.org/officeDocument/2006/relationships/image" Target="../media/image8.png"/><Relationship Id="rId4" Type="http://schemas.openxmlformats.org/officeDocument/2006/relationships/customXml" Target="../ink/ink3.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customXml" Target="../ink/ink6.xml"/><Relationship Id="rId2" Type="http://schemas.openxmlformats.org/officeDocument/2006/relationships/image" Target="../media/image6.png"/><Relationship Id="rId1" Type="http://schemas.openxmlformats.org/officeDocument/2006/relationships/slideLayout" Target="../slideLayouts/slideLayout51.xml"/><Relationship Id="rId6" Type="http://schemas.openxmlformats.org/officeDocument/2006/relationships/image" Target="../media/image8.png"/><Relationship Id="rId5" Type="http://schemas.openxmlformats.org/officeDocument/2006/relationships/customXml" Target="../ink/ink5.xml"/><Relationship Id="rId4" Type="http://schemas.openxmlformats.org/officeDocument/2006/relationships/image" Target="../media/image10.png"/><Relationship Id="rId9" Type="http://schemas.openxmlformats.org/officeDocument/2006/relationships/image" Target="../media/image1.png"/></Relationships>
</file>

<file path=ppt/slides/_rels/slide21.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7.png"/><Relationship Id="rId7" Type="http://schemas.openxmlformats.org/officeDocument/2006/relationships/customXml" Target="../ink/ink8.xml"/><Relationship Id="rId2" Type="http://schemas.openxmlformats.org/officeDocument/2006/relationships/image" Target="../media/image6.png"/><Relationship Id="rId1" Type="http://schemas.openxmlformats.org/officeDocument/2006/relationships/slideLayout" Target="../slideLayouts/slideLayout51.xml"/><Relationship Id="rId6" Type="http://schemas.openxmlformats.org/officeDocument/2006/relationships/image" Target="../media/image8.png"/><Relationship Id="rId5" Type="http://schemas.openxmlformats.org/officeDocument/2006/relationships/customXml" Target="../ink/ink7.xml"/><Relationship Id="rId4" Type="http://schemas.openxmlformats.org/officeDocument/2006/relationships/image" Target="../media/image10.png"/><Relationship Id="rId9" Type="http://schemas.openxmlformats.org/officeDocument/2006/relationships/image" Target="../media/image1.png"/></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customXml" Target="../ink/ink9.xml"/><Relationship Id="rId1" Type="http://schemas.openxmlformats.org/officeDocument/2006/relationships/slideLayout" Target="../slideLayouts/slideLayout51.xml"/><Relationship Id="rId6" Type="http://schemas.openxmlformats.org/officeDocument/2006/relationships/image" Target="../media/image1.png"/><Relationship Id="rId5" Type="http://schemas.openxmlformats.org/officeDocument/2006/relationships/image" Target="../media/image9.png"/><Relationship Id="rId4" Type="http://schemas.openxmlformats.org/officeDocument/2006/relationships/customXml" Target="../ink/ink10.xml"/></Relationships>
</file>

<file path=ppt/slides/_rels/slide2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51.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6.png"/><Relationship Id="rId1" Type="http://schemas.openxmlformats.org/officeDocument/2006/relationships/slideLayout" Target="../slideLayouts/slideLayout51.xml"/></Relationships>
</file>

<file path=ppt/slides/_rels/slide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9.xml"/></Relationships>
</file>

<file path=ppt/slides/_rels/slide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9.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51.xml"/></Relationships>
</file>

<file path=ppt/slides/_rels/slide2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51.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Layout" Target="../slideLayouts/slideLayout51.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9.xml"/></Relationships>
</file>

<file path=ppt/slides/_rels/slide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9.xml"/></Relationships>
</file>

<file path=ppt/slides/_rels/slide3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7.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7.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7.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7.xml"/></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7.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7.xml"/></Relationships>
</file>

<file path=ppt/slides/_rels/slide3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27.xml"/></Relationships>
</file>

<file path=ppt/slides/_rels/slide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9.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9.xml"/></Relationships>
</file>

<file path=ppt/slides/_rels/slide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9.xml"/></Relationships>
</file>

<file path=ppt/slides/_rels/slide4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51.xml"/></Relationships>
</file>

<file path=ppt/slides/_rels/slide4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51.xml"/><Relationship Id="rId4" Type="http://schemas.openxmlformats.org/officeDocument/2006/relationships/image" Target="../media/image1.png"/></Relationships>
</file>

<file path=ppt/slides/_rels/slide4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51.xml"/><Relationship Id="rId4" Type="http://schemas.openxmlformats.org/officeDocument/2006/relationships/image" Target="../media/image1.png"/></Relationships>
</file>

<file path=ppt/slides/_rels/slide4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51.xml"/><Relationship Id="rId4" Type="http://schemas.openxmlformats.org/officeDocument/2006/relationships/image" Target="../media/image1.png"/></Relationships>
</file>

<file path=ppt/slides/_rels/slide4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51.xml"/><Relationship Id="rId5" Type="http://schemas.openxmlformats.org/officeDocument/2006/relationships/image" Target="../media/image16.png"/><Relationship Id="rId4" Type="http://schemas.openxmlformats.org/officeDocument/2006/relationships/image" Target="../media/image15.png"/></Relationships>
</file>

<file path=ppt/slides/_rels/slide4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51.xml"/><Relationship Id="rId6" Type="http://schemas.openxmlformats.org/officeDocument/2006/relationships/image" Target="../media/image1.png"/><Relationship Id="rId5" Type="http://schemas.openxmlformats.org/officeDocument/2006/relationships/image" Target="../media/image19.png"/><Relationship Id="rId4" Type="http://schemas.openxmlformats.org/officeDocument/2006/relationships/image" Target="../media/image18.png"/></Relationships>
</file>

<file path=ppt/slides/_rels/slide4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51.xml"/><Relationship Id="rId5" Type="http://schemas.openxmlformats.org/officeDocument/2006/relationships/image" Target="../media/image1.png"/><Relationship Id="rId4" Type="http://schemas.openxmlformats.org/officeDocument/2006/relationships/image" Target="../media/image2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4.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png"/><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3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extShape 1"/>
          <p:cNvSpPr txBox="1"/>
          <p:nvPr/>
        </p:nvSpPr>
        <p:spPr>
          <a:xfrm>
            <a:off x="822960" y="5104710"/>
            <a:ext cx="8585359" cy="828000"/>
          </a:xfrm>
          <a:prstGeom prst="rect">
            <a:avLst/>
          </a:prstGeom>
          <a:noFill/>
          <a:ln>
            <a:noFill/>
          </a:ln>
        </p:spPr>
        <p:txBody>
          <a:bodyPr lIns="90000" tIns="45000" rIns="90000" bIns="45000"/>
          <a:lstStyle/>
          <a:p>
            <a:r>
              <a:rPr lang="en-US" sz="3200" b="0" i="1" strike="noStrike" spc="-1" dirty="0">
                <a:latin typeface="Palatino" pitchFamily="2" charset="77"/>
                <a:ea typeface="Palatino" pitchFamily="2" charset="77"/>
              </a:rPr>
              <a:t>Quantitative Spatial Sciences Lab</a:t>
            </a:r>
          </a:p>
          <a:p>
            <a:r>
              <a:rPr lang="en-US" sz="3200" i="1" spc="-1" dirty="0">
                <a:latin typeface="Palatino" pitchFamily="2" charset="77"/>
                <a:ea typeface="Palatino" pitchFamily="2" charset="77"/>
              </a:rPr>
              <a:t>University of Bristol</a:t>
            </a:r>
            <a:endParaRPr lang="en-US" sz="3200" b="0" i="1" strike="noStrike" spc="-1" dirty="0">
              <a:latin typeface="Palatino" pitchFamily="2" charset="77"/>
              <a:ea typeface="Palatino" pitchFamily="2" charset="77"/>
            </a:endParaRPr>
          </a:p>
        </p:txBody>
      </p:sp>
      <p:sp>
        <p:nvSpPr>
          <p:cNvPr id="275" name="TextShape 2"/>
          <p:cNvSpPr txBox="1"/>
          <p:nvPr/>
        </p:nvSpPr>
        <p:spPr>
          <a:xfrm>
            <a:off x="822960" y="4186800"/>
            <a:ext cx="8229600" cy="828000"/>
          </a:xfrm>
          <a:prstGeom prst="rect">
            <a:avLst/>
          </a:prstGeom>
          <a:noFill/>
          <a:ln>
            <a:noFill/>
          </a:ln>
        </p:spPr>
        <p:txBody>
          <a:bodyPr lIns="90000" tIns="45000" rIns="90000" bIns="45000"/>
          <a:lstStyle/>
          <a:p>
            <a:r>
              <a:rPr lang="en-US" sz="4800" i="1" spc="-1" dirty="0">
                <a:solidFill>
                  <a:srgbClr val="FFFFFF"/>
                </a:solidFill>
                <a:latin typeface="Palatino" pitchFamily="2" charset="77"/>
                <a:ea typeface="Palatino" pitchFamily="2" charset="77"/>
              </a:rPr>
              <a:t>Analyzing</a:t>
            </a:r>
            <a:r>
              <a:rPr lang="en-US" sz="4800" b="0" i="1" strike="noStrike" spc="-1" dirty="0">
                <a:solidFill>
                  <a:srgbClr val="FFFFFF"/>
                </a:solidFill>
                <a:latin typeface="Palatino" pitchFamily="2" charset="77"/>
                <a:ea typeface="Palatino" pitchFamily="2" charset="77"/>
              </a:rPr>
              <a:t> the BCE 2023</a:t>
            </a:r>
          </a:p>
        </p:txBody>
      </p:sp>
      <p:sp>
        <p:nvSpPr>
          <p:cNvPr id="5" name="TextShape 1">
            <a:extLst>
              <a:ext uri="{FF2B5EF4-FFF2-40B4-BE49-F238E27FC236}">
                <a16:creationId xmlns:a16="http://schemas.microsoft.com/office/drawing/2014/main" id="{30D0A3FF-4CEF-E04D-9D53-4D7C52C2D3F9}"/>
              </a:ext>
            </a:extLst>
          </p:cNvPr>
          <p:cNvSpPr txBox="1"/>
          <p:nvPr/>
        </p:nvSpPr>
        <p:spPr>
          <a:xfrm>
            <a:off x="645080" y="457988"/>
            <a:ext cx="8585359" cy="828000"/>
          </a:xfrm>
          <a:prstGeom prst="rect">
            <a:avLst/>
          </a:prstGeom>
          <a:noFill/>
          <a:ln>
            <a:noFill/>
          </a:ln>
        </p:spPr>
        <p:txBody>
          <a:bodyPr lIns="90000" tIns="45000" rIns="90000" bIns="45000"/>
          <a:lstStyle/>
          <a:p>
            <a:r>
              <a:rPr lang="en-US" sz="8000" cap="small" spc="-1" dirty="0">
                <a:latin typeface="Futura Medium" panose="020B0602020204020303" pitchFamily="34" charset="-79"/>
                <a:ea typeface="Palatino" pitchFamily="2" charset="77"/>
                <a:cs typeface="Futura Medium" panose="020B0602020204020303" pitchFamily="34" charset="-79"/>
              </a:rPr>
              <a:t>AGE </a:t>
            </a:r>
          </a:p>
          <a:p>
            <a:r>
              <a:rPr lang="en-US" sz="8000" cap="small" spc="-1" dirty="0">
                <a:latin typeface="Futura Medium" panose="020B0602020204020303" pitchFamily="34" charset="-79"/>
                <a:ea typeface="Palatino" pitchFamily="2" charset="77"/>
                <a:cs typeface="Futura Medium" panose="020B0602020204020303" pitchFamily="34" charset="-79"/>
              </a:rPr>
              <a:t>ACCESS </a:t>
            </a:r>
          </a:p>
          <a:p>
            <a:r>
              <a:rPr lang="en-US" sz="8000" cap="small" spc="-1" dirty="0">
                <a:latin typeface="Futura Medium" panose="020B0602020204020303" pitchFamily="34" charset="-79"/>
                <a:ea typeface="Palatino" pitchFamily="2" charset="77"/>
                <a:cs typeface="Futura Medium" panose="020B0602020204020303" pitchFamily="34" charset="-79"/>
              </a:rPr>
              <a:t>AND ABILITY</a:t>
            </a:r>
            <a:endParaRPr lang="en-US" sz="8000" b="0" strike="noStrike" cap="small" spc="-1" dirty="0">
              <a:latin typeface="Futura Medium" panose="020B0602020204020303" pitchFamily="34" charset="-79"/>
              <a:ea typeface="Palatino" pitchFamily="2" charset="77"/>
              <a:cs typeface="Futura Medium" panose="020B0602020204020303" pitchFamily="34" charset="-79"/>
            </a:endParaRPr>
          </a:p>
        </p:txBody>
      </p:sp>
      <p:pic>
        <p:nvPicPr>
          <p:cNvPr id="6" name="Picture 5" descr="Qr code&#10;&#10;Description automatically generated">
            <a:extLst>
              <a:ext uri="{FF2B5EF4-FFF2-40B4-BE49-F238E27FC236}">
                <a16:creationId xmlns:a16="http://schemas.microsoft.com/office/drawing/2014/main" id="{B5F19030-60E8-AC49-9618-481C4BCF5A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TextShape 1"/>
          <p:cNvSpPr txBox="1"/>
          <p:nvPr/>
        </p:nvSpPr>
        <p:spPr>
          <a:xfrm>
            <a:off x="504000" y="251280"/>
            <a:ext cx="4433760" cy="5143680"/>
          </a:xfrm>
          <a:prstGeom prst="rect">
            <a:avLst/>
          </a:prstGeom>
          <a:noFill/>
          <a:ln>
            <a:noFill/>
          </a:ln>
        </p:spPr>
        <p:txBody>
          <a:bodyPr lIns="0" tIns="0" rIns="0" bIns="0" anchor="ctr"/>
          <a:lstStyle/>
          <a:p>
            <a:endParaRPr lang="en-US" sz="7200" b="0" i="1" strike="noStrike" spc="-1">
              <a:solidFill>
                <a:srgbClr val="FFFFFF"/>
              </a:solidFill>
              <a:latin typeface="Roboto Condensed"/>
            </a:endParaRPr>
          </a:p>
        </p:txBody>
      </p:sp>
      <p:sp>
        <p:nvSpPr>
          <p:cNvPr id="286" name="TextShape 2"/>
          <p:cNvSpPr txBox="1"/>
          <p:nvPr/>
        </p:nvSpPr>
        <p:spPr>
          <a:xfrm>
            <a:off x="1967040" y="-903240"/>
            <a:ext cx="227520" cy="263160"/>
          </a:xfrm>
          <a:prstGeom prst="rect">
            <a:avLst/>
          </a:prstGeom>
          <a:noFill/>
          <a:ln>
            <a:noFill/>
          </a:ln>
        </p:spPr>
        <p:txBody>
          <a:bodyPr lIns="0" tIns="0" rIns="0" bIns="0">
            <a:normAutofit fontScale="62500" lnSpcReduction="20000"/>
          </a:bodyPr>
          <a:lstStyle/>
          <a:p>
            <a:endParaRPr lang="en-US" sz="3200" b="0" strike="noStrike" spc="-1">
              <a:latin typeface="Arial"/>
            </a:endParaRPr>
          </a:p>
        </p:txBody>
      </p:sp>
      <p:sp>
        <p:nvSpPr>
          <p:cNvPr id="287" name="TextShape 3"/>
          <p:cNvSpPr txBox="1"/>
          <p:nvPr/>
        </p:nvSpPr>
        <p:spPr>
          <a:xfrm>
            <a:off x="5120640" y="200520"/>
            <a:ext cx="4572000" cy="4828680"/>
          </a:xfrm>
          <a:prstGeom prst="rect">
            <a:avLst/>
          </a:prstGeom>
          <a:noFill/>
          <a:ln>
            <a:noFill/>
          </a:ln>
        </p:spPr>
        <p:txBody>
          <a:bodyPr lIns="0" tIns="0" rIns="0" bIns="0" anchor="ctr"/>
          <a:lstStyle/>
          <a:p>
            <a:r>
              <a:rPr lang="en-US" sz="7200" b="1" i="1" strike="noStrike" spc="-1" dirty="0">
                <a:solidFill>
                  <a:srgbClr val="FFFFFF"/>
                </a:solidFill>
                <a:latin typeface="Roboto Condensed"/>
              </a:rPr>
              <a:t>CLICK TO EDIT </a:t>
            </a:r>
            <a:br>
              <a:rPr dirty="0"/>
            </a:br>
            <a:r>
              <a:rPr lang="en-US" sz="7200" b="1" i="1" strike="noStrike" spc="-1" dirty="0">
                <a:solidFill>
                  <a:srgbClr val="FFFFFF"/>
                </a:solidFill>
                <a:latin typeface="Roboto Condensed"/>
              </a:rPr>
              <a:t>THE TITLE TEXT</a:t>
            </a:r>
            <a:endParaRPr lang="en-US" sz="7200" b="0" i="1" strike="noStrike" spc="-1" dirty="0">
              <a:solidFill>
                <a:srgbClr val="FFFFFF"/>
              </a:solidFill>
              <a:latin typeface="Roboto Condensed"/>
            </a:endParaRPr>
          </a:p>
        </p:txBody>
      </p:sp>
      <p:sp>
        <p:nvSpPr>
          <p:cNvPr id="288" name="TextShape 4"/>
          <p:cNvSpPr txBox="1"/>
          <p:nvPr/>
        </p:nvSpPr>
        <p:spPr>
          <a:xfrm>
            <a:off x="-106304" y="578554"/>
            <a:ext cx="4926865" cy="5143680"/>
          </a:xfrm>
          <a:prstGeom prst="rect">
            <a:avLst/>
          </a:prstGeom>
          <a:noFill/>
          <a:ln>
            <a:noFill/>
          </a:ln>
        </p:spPr>
        <p:txBody>
          <a:bodyPr lIns="0" tIns="0" rIns="0" bIns="0" anchor="ctr"/>
          <a:lstStyle/>
          <a:p>
            <a:pPr algn="ctr"/>
            <a:r>
              <a:rPr lang="en-US" sz="6600" b="1" i="1" strike="noStrike" spc="-1" dirty="0">
                <a:solidFill>
                  <a:schemeClr val="bg1"/>
                </a:solidFill>
                <a:latin typeface="Roboto Condensed"/>
              </a:rPr>
              <a:t>POPULATION</a:t>
            </a:r>
          </a:p>
          <a:p>
            <a:pPr algn="ctr"/>
            <a:r>
              <a:rPr lang="en-US" sz="6600" b="1" i="1" strike="noStrike" spc="-1" dirty="0">
                <a:solidFill>
                  <a:schemeClr val="bg1"/>
                </a:solidFill>
                <a:latin typeface="Roboto Condensed"/>
              </a:rPr>
              <a:t>PLACE &amp; COMMUNITY</a:t>
            </a:r>
          </a:p>
        </p:txBody>
      </p:sp>
      <p:sp>
        <p:nvSpPr>
          <p:cNvPr id="7" name="TextShape 4">
            <a:extLst>
              <a:ext uri="{FF2B5EF4-FFF2-40B4-BE49-F238E27FC236}">
                <a16:creationId xmlns:a16="http://schemas.microsoft.com/office/drawing/2014/main" id="{5049A530-D448-5A4D-99B0-7E63233D3A73}"/>
              </a:ext>
            </a:extLst>
          </p:cNvPr>
          <p:cNvSpPr txBox="1"/>
          <p:nvPr/>
        </p:nvSpPr>
        <p:spPr>
          <a:xfrm>
            <a:off x="5040312" y="405189"/>
            <a:ext cx="4926865" cy="1794803"/>
          </a:xfrm>
          <a:prstGeom prst="rect">
            <a:avLst/>
          </a:prstGeom>
          <a:noFill/>
          <a:ln>
            <a:noFill/>
          </a:ln>
        </p:spPr>
        <p:txBody>
          <a:bodyPr lIns="0" tIns="0" rIns="0" bIns="0" anchor="ctr"/>
          <a:lstStyle/>
          <a:p>
            <a:pPr algn="ctr"/>
            <a:r>
              <a:rPr lang="en-US" sz="4000" i="1" spc="-1" dirty="0">
                <a:latin typeface="Palatino" pitchFamily="2" charset="77"/>
                <a:ea typeface="Palatino" pitchFamily="2" charset="77"/>
              </a:rPr>
              <a:t>Constituencies become oddly-shaped and less accessible </a:t>
            </a:r>
            <a:endParaRPr lang="en-US" sz="4000" i="1" strike="noStrike" spc="-1" dirty="0">
              <a:latin typeface="Palatino" pitchFamily="2" charset="77"/>
              <a:ea typeface="Palatino" pitchFamily="2" charset="77"/>
            </a:endParaRPr>
          </a:p>
        </p:txBody>
      </p:sp>
      <p:pic>
        <p:nvPicPr>
          <p:cNvPr id="8" name="Picture 7" descr="Qr code&#10;&#10;Description automatically generated">
            <a:extLst>
              <a:ext uri="{FF2B5EF4-FFF2-40B4-BE49-F238E27FC236}">
                <a16:creationId xmlns:a16="http://schemas.microsoft.com/office/drawing/2014/main" id="{00F1F506-98E6-0949-86FB-859C2C2997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
        <p:nvSpPr>
          <p:cNvPr id="9" name="TextShape 4">
            <a:extLst>
              <a:ext uri="{FF2B5EF4-FFF2-40B4-BE49-F238E27FC236}">
                <a16:creationId xmlns:a16="http://schemas.microsoft.com/office/drawing/2014/main" id="{76C45EC7-A0DE-304F-8D3F-E348D57A0673}"/>
              </a:ext>
            </a:extLst>
          </p:cNvPr>
          <p:cNvSpPr txBox="1"/>
          <p:nvPr/>
        </p:nvSpPr>
        <p:spPr>
          <a:xfrm>
            <a:off x="5040312" y="2026393"/>
            <a:ext cx="4926865" cy="1794803"/>
          </a:xfrm>
          <a:prstGeom prst="rect">
            <a:avLst/>
          </a:prstGeom>
          <a:noFill/>
          <a:ln>
            <a:noFill/>
          </a:ln>
        </p:spPr>
        <p:txBody>
          <a:bodyPr lIns="0" tIns="0" rIns="0" bIns="0" anchor="ctr"/>
          <a:lstStyle/>
          <a:p>
            <a:pPr algn="ctr"/>
            <a:r>
              <a:rPr lang="en-US" sz="4000" i="1" strike="noStrike" spc="-1" dirty="0">
                <a:latin typeface="Palatino" pitchFamily="2" charset="77"/>
                <a:ea typeface="Palatino" pitchFamily="2" charset="77"/>
              </a:rPr>
              <a:t>Young voters are severely disempowered</a:t>
            </a:r>
          </a:p>
        </p:txBody>
      </p:sp>
      <p:sp>
        <p:nvSpPr>
          <p:cNvPr id="10" name="TextShape 4">
            <a:extLst>
              <a:ext uri="{FF2B5EF4-FFF2-40B4-BE49-F238E27FC236}">
                <a16:creationId xmlns:a16="http://schemas.microsoft.com/office/drawing/2014/main" id="{FDCA80AB-3ABB-AD45-A49E-C7F54805AFC8}"/>
              </a:ext>
            </a:extLst>
          </p:cNvPr>
          <p:cNvSpPr txBox="1"/>
          <p:nvPr/>
        </p:nvSpPr>
        <p:spPr>
          <a:xfrm>
            <a:off x="5040312" y="3600157"/>
            <a:ext cx="4926865" cy="1794803"/>
          </a:xfrm>
          <a:prstGeom prst="rect">
            <a:avLst/>
          </a:prstGeom>
          <a:noFill/>
          <a:ln>
            <a:noFill/>
          </a:ln>
        </p:spPr>
        <p:txBody>
          <a:bodyPr lIns="0" tIns="0" rIns="0" bIns="0" anchor="ctr"/>
          <a:lstStyle/>
          <a:p>
            <a:pPr algn="ctr"/>
            <a:r>
              <a:rPr lang="en-US" sz="4000" i="1" strike="noStrike" spc="-1" dirty="0">
                <a:latin typeface="Palatino" pitchFamily="2" charset="77"/>
                <a:ea typeface="Palatino" pitchFamily="2" charset="77"/>
              </a:rPr>
              <a:t>“Borough”/“County” is inconsistently applied</a:t>
            </a:r>
          </a:p>
        </p:txBody>
      </p:sp>
    </p:spTree>
    <p:extLst>
      <p:ext uri="{BB962C8B-B14F-4D97-AF65-F5344CB8AC3E}">
        <p14:creationId xmlns:p14="http://schemas.microsoft.com/office/powerpoint/2010/main" val="27531245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TextShape 1"/>
          <p:cNvSpPr txBox="1"/>
          <p:nvPr/>
        </p:nvSpPr>
        <p:spPr>
          <a:xfrm>
            <a:off x="504000" y="251280"/>
            <a:ext cx="4433760" cy="5143680"/>
          </a:xfrm>
          <a:prstGeom prst="rect">
            <a:avLst/>
          </a:prstGeom>
          <a:noFill/>
          <a:ln>
            <a:noFill/>
          </a:ln>
        </p:spPr>
        <p:txBody>
          <a:bodyPr lIns="0" tIns="0" rIns="0" bIns="0" anchor="ctr"/>
          <a:lstStyle/>
          <a:p>
            <a:endParaRPr lang="en-US" sz="7200" b="0" i="1" strike="noStrike" spc="-1">
              <a:solidFill>
                <a:srgbClr val="FFFFFF"/>
              </a:solidFill>
              <a:latin typeface="Roboto Condensed"/>
            </a:endParaRPr>
          </a:p>
        </p:txBody>
      </p:sp>
      <p:sp>
        <p:nvSpPr>
          <p:cNvPr id="286" name="TextShape 2"/>
          <p:cNvSpPr txBox="1"/>
          <p:nvPr/>
        </p:nvSpPr>
        <p:spPr>
          <a:xfrm>
            <a:off x="1967040" y="-903240"/>
            <a:ext cx="227520" cy="263160"/>
          </a:xfrm>
          <a:prstGeom prst="rect">
            <a:avLst/>
          </a:prstGeom>
          <a:noFill/>
          <a:ln>
            <a:noFill/>
          </a:ln>
        </p:spPr>
        <p:txBody>
          <a:bodyPr lIns="0" tIns="0" rIns="0" bIns="0">
            <a:normAutofit fontScale="62500" lnSpcReduction="20000"/>
          </a:bodyPr>
          <a:lstStyle/>
          <a:p>
            <a:endParaRPr lang="en-US" sz="3200" b="0" strike="noStrike" spc="-1">
              <a:latin typeface="Arial"/>
            </a:endParaRPr>
          </a:p>
        </p:txBody>
      </p:sp>
      <p:sp>
        <p:nvSpPr>
          <p:cNvPr id="287" name="TextShape 3"/>
          <p:cNvSpPr txBox="1"/>
          <p:nvPr/>
        </p:nvSpPr>
        <p:spPr>
          <a:xfrm>
            <a:off x="5120640" y="200520"/>
            <a:ext cx="4572000" cy="4828680"/>
          </a:xfrm>
          <a:prstGeom prst="rect">
            <a:avLst/>
          </a:prstGeom>
          <a:noFill/>
          <a:ln>
            <a:noFill/>
          </a:ln>
        </p:spPr>
        <p:txBody>
          <a:bodyPr lIns="0" tIns="0" rIns="0" bIns="0" anchor="ctr"/>
          <a:lstStyle/>
          <a:p>
            <a:r>
              <a:rPr lang="en-US" sz="7200" b="1" i="1" strike="noStrike" spc="-1" dirty="0">
                <a:solidFill>
                  <a:srgbClr val="FFFFFF"/>
                </a:solidFill>
                <a:latin typeface="Roboto Condensed"/>
              </a:rPr>
              <a:t>CLICK TO EDIT </a:t>
            </a:r>
            <a:br>
              <a:rPr dirty="0"/>
            </a:br>
            <a:r>
              <a:rPr lang="en-US" sz="7200" b="1" i="1" strike="noStrike" spc="-1" dirty="0">
                <a:solidFill>
                  <a:srgbClr val="FFFFFF"/>
                </a:solidFill>
                <a:latin typeface="Roboto Condensed"/>
              </a:rPr>
              <a:t>THE TITLE TEXT</a:t>
            </a:r>
            <a:endParaRPr lang="en-US" sz="7200" b="0" i="1" strike="noStrike" spc="-1" dirty="0">
              <a:solidFill>
                <a:srgbClr val="FFFFFF"/>
              </a:solidFill>
              <a:latin typeface="Roboto Condensed"/>
            </a:endParaRPr>
          </a:p>
        </p:txBody>
      </p:sp>
      <p:sp>
        <p:nvSpPr>
          <p:cNvPr id="288" name="TextShape 4"/>
          <p:cNvSpPr txBox="1"/>
          <p:nvPr/>
        </p:nvSpPr>
        <p:spPr>
          <a:xfrm>
            <a:off x="-106304" y="578554"/>
            <a:ext cx="4926865" cy="5143680"/>
          </a:xfrm>
          <a:prstGeom prst="rect">
            <a:avLst/>
          </a:prstGeom>
          <a:noFill/>
          <a:ln>
            <a:noFill/>
          </a:ln>
        </p:spPr>
        <p:txBody>
          <a:bodyPr lIns="0" tIns="0" rIns="0" bIns="0" anchor="ctr"/>
          <a:lstStyle/>
          <a:p>
            <a:pPr algn="ctr"/>
            <a:r>
              <a:rPr lang="en-US" sz="6600" b="1" i="1" strike="noStrike" spc="-1" dirty="0">
                <a:solidFill>
                  <a:schemeClr val="bg1"/>
                </a:solidFill>
                <a:latin typeface="Roboto Condensed"/>
              </a:rPr>
              <a:t>POPULATION</a:t>
            </a:r>
          </a:p>
          <a:p>
            <a:pPr algn="ctr"/>
            <a:r>
              <a:rPr lang="en-US" sz="6600" b="1" i="1" strike="noStrike" spc="-1" dirty="0">
                <a:solidFill>
                  <a:schemeClr val="bg1"/>
                </a:solidFill>
                <a:latin typeface="Roboto Condensed"/>
              </a:rPr>
              <a:t>PLACE &amp; COMMUNITY</a:t>
            </a:r>
          </a:p>
        </p:txBody>
      </p:sp>
      <p:sp>
        <p:nvSpPr>
          <p:cNvPr id="7" name="TextShape 4">
            <a:extLst>
              <a:ext uri="{FF2B5EF4-FFF2-40B4-BE49-F238E27FC236}">
                <a16:creationId xmlns:a16="http://schemas.microsoft.com/office/drawing/2014/main" id="{5049A530-D448-5A4D-99B0-7E63233D3A73}"/>
              </a:ext>
            </a:extLst>
          </p:cNvPr>
          <p:cNvSpPr txBox="1"/>
          <p:nvPr/>
        </p:nvSpPr>
        <p:spPr>
          <a:xfrm>
            <a:off x="5040312" y="405189"/>
            <a:ext cx="4926865" cy="1794803"/>
          </a:xfrm>
          <a:prstGeom prst="rect">
            <a:avLst/>
          </a:prstGeom>
          <a:noFill/>
          <a:ln>
            <a:noFill/>
          </a:ln>
        </p:spPr>
        <p:txBody>
          <a:bodyPr lIns="0" tIns="0" rIns="0" bIns="0" anchor="ctr"/>
          <a:lstStyle/>
          <a:p>
            <a:pPr algn="ctr"/>
            <a:r>
              <a:rPr lang="en-US" sz="4000" i="1" spc="-1" dirty="0">
                <a:latin typeface="Palatino" pitchFamily="2" charset="77"/>
                <a:ea typeface="Palatino" pitchFamily="2" charset="77"/>
              </a:rPr>
              <a:t>Constituencies become oddly-shaped and less accessible </a:t>
            </a:r>
            <a:endParaRPr lang="en-US" sz="4000" i="1" strike="noStrike" spc="-1" dirty="0">
              <a:latin typeface="Palatino" pitchFamily="2" charset="77"/>
              <a:ea typeface="Palatino" pitchFamily="2" charset="77"/>
            </a:endParaRPr>
          </a:p>
        </p:txBody>
      </p:sp>
      <p:pic>
        <p:nvPicPr>
          <p:cNvPr id="8" name="Picture 7" descr="Qr code&#10;&#10;Description automatically generated">
            <a:extLst>
              <a:ext uri="{FF2B5EF4-FFF2-40B4-BE49-F238E27FC236}">
                <a16:creationId xmlns:a16="http://schemas.microsoft.com/office/drawing/2014/main" id="{00F1F506-98E6-0949-86FB-859C2C2997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
        <p:nvSpPr>
          <p:cNvPr id="9" name="TextShape 4">
            <a:extLst>
              <a:ext uri="{FF2B5EF4-FFF2-40B4-BE49-F238E27FC236}">
                <a16:creationId xmlns:a16="http://schemas.microsoft.com/office/drawing/2014/main" id="{76C45EC7-A0DE-304F-8D3F-E348D57A0673}"/>
              </a:ext>
            </a:extLst>
          </p:cNvPr>
          <p:cNvSpPr txBox="1"/>
          <p:nvPr/>
        </p:nvSpPr>
        <p:spPr>
          <a:xfrm>
            <a:off x="5040312" y="2026393"/>
            <a:ext cx="4926865" cy="1794803"/>
          </a:xfrm>
          <a:prstGeom prst="rect">
            <a:avLst/>
          </a:prstGeom>
          <a:noFill/>
          <a:ln>
            <a:noFill/>
          </a:ln>
        </p:spPr>
        <p:txBody>
          <a:bodyPr lIns="0" tIns="0" rIns="0" bIns="0" anchor="ctr"/>
          <a:lstStyle/>
          <a:p>
            <a:pPr algn="ctr"/>
            <a:r>
              <a:rPr lang="en-US" sz="4000" i="1" strike="noStrike" spc="-1" dirty="0">
                <a:solidFill>
                  <a:schemeClr val="bg1">
                    <a:lumMod val="65000"/>
                  </a:schemeClr>
                </a:solidFill>
                <a:latin typeface="Palatino" pitchFamily="2" charset="77"/>
                <a:ea typeface="Palatino" pitchFamily="2" charset="77"/>
              </a:rPr>
              <a:t>Young voters are severely disempowered</a:t>
            </a:r>
          </a:p>
        </p:txBody>
      </p:sp>
      <p:sp>
        <p:nvSpPr>
          <p:cNvPr id="10" name="TextShape 4">
            <a:extLst>
              <a:ext uri="{FF2B5EF4-FFF2-40B4-BE49-F238E27FC236}">
                <a16:creationId xmlns:a16="http://schemas.microsoft.com/office/drawing/2014/main" id="{FDCA80AB-3ABB-AD45-A49E-C7F54805AFC8}"/>
              </a:ext>
            </a:extLst>
          </p:cNvPr>
          <p:cNvSpPr txBox="1"/>
          <p:nvPr/>
        </p:nvSpPr>
        <p:spPr>
          <a:xfrm>
            <a:off x="5040312" y="3600157"/>
            <a:ext cx="4926865" cy="1794803"/>
          </a:xfrm>
          <a:prstGeom prst="rect">
            <a:avLst/>
          </a:prstGeom>
          <a:noFill/>
          <a:ln>
            <a:noFill/>
          </a:ln>
        </p:spPr>
        <p:txBody>
          <a:bodyPr lIns="0" tIns="0" rIns="0" bIns="0" anchor="ctr"/>
          <a:lstStyle/>
          <a:p>
            <a:pPr algn="ctr"/>
            <a:r>
              <a:rPr lang="en-US" sz="4000" i="1" strike="noStrike" spc="-1" dirty="0">
                <a:solidFill>
                  <a:schemeClr val="bg1">
                    <a:lumMod val="65000"/>
                  </a:schemeClr>
                </a:solidFill>
                <a:latin typeface="Palatino" pitchFamily="2" charset="77"/>
                <a:ea typeface="Palatino" pitchFamily="2" charset="77"/>
              </a:rPr>
              <a:t>“Borough”/“County” is inconsistently applied</a:t>
            </a:r>
          </a:p>
        </p:txBody>
      </p:sp>
    </p:spTree>
    <p:extLst>
      <p:ext uri="{BB962C8B-B14F-4D97-AF65-F5344CB8AC3E}">
        <p14:creationId xmlns:p14="http://schemas.microsoft.com/office/powerpoint/2010/main" val="27947623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504000" y="251280"/>
            <a:ext cx="9071640" cy="1051560"/>
          </a:xfrm>
          <a:prstGeom prst="rect">
            <a:avLst/>
          </a:prstGeom>
          <a:noFill/>
          <a:ln>
            <a:noFill/>
          </a:ln>
        </p:spPr>
        <p:txBody>
          <a:bodyPr lIns="0" tIns="0" rIns="0" bIns="0" anchor="ctr"/>
          <a:lstStyle/>
          <a:p>
            <a:pPr algn="ctr"/>
            <a:endParaRPr lang="en-US" sz="4400" b="0" strike="noStrike" spc="-1">
              <a:latin typeface="Futura Md BT"/>
            </a:endParaRPr>
          </a:p>
        </p:txBody>
      </p:sp>
      <p:sp>
        <p:nvSpPr>
          <p:cNvPr id="290" name="TextShape 2"/>
          <p:cNvSpPr txBox="1"/>
          <p:nvPr/>
        </p:nvSpPr>
        <p:spPr>
          <a:xfrm>
            <a:off x="504000" y="1474200"/>
            <a:ext cx="9071640" cy="3653640"/>
          </a:xfrm>
          <a:prstGeom prst="rect">
            <a:avLst/>
          </a:prstGeom>
          <a:noFill/>
          <a:ln>
            <a:noFill/>
          </a:ln>
        </p:spPr>
        <p:txBody>
          <a:bodyPr lIns="0" tIns="0" rIns="0" bIns="0">
            <a:normAutofit/>
          </a:bodyPr>
          <a:lstStyle/>
          <a:p>
            <a:endParaRPr lang="en-US" sz="2800" b="0" strike="noStrike" spc="-1">
              <a:latin typeface="Roboto"/>
            </a:endParaRPr>
          </a:p>
        </p:txBody>
      </p:sp>
      <p:pic>
        <p:nvPicPr>
          <p:cNvPr id="4" name="Picture 3" descr="Table&#10;&#10;Description automatically generated">
            <a:extLst>
              <a:ext uri="{FF2B5EF4-FFF2-40B4-BE49-F238E27FC236}">
                <a16:creationId xmlns:a16="http://schemas.microsoft.com/office/drawing/2014/main" id="{1ADE523F-008E-5944-8980-0775D58C27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093" y="2335794"/>
            <a:ext cx="7994210" cy="3933362"/>
          </a:xfrm>
          <a:prstGeom prst="rect">
            <a:avLst/>
          </a:prstGeom>
        </p:spPr>
      </p:pic>
      <p:sp>
        <p:nvSpPr>
          <p:cNvPr id="5" name="TextShape 4">
            <a:extLst>
              <a:ext uri="{FF2B5EF4-FFF2-40B4-BE49-F238E27FC236}">
                <a16:creationId xmlns:a16="http://schemas.microsoft.com/office/drawing/2014/main" id="{BA8A2D28-AE89-2644-92CC-3AA269EB0640}"/>
              </a:ext>
            </a:extLst>
          </p:cNvPr>
          <p:cNvSpPr txBox="1"/>
          <p:nvPr/>
        </p:nvSpPr>
        <p:spPr>
          <a:xfrm>
            <a:off x="5040312" y="405189"/>
            <a:ext cx="4926865" cy="1794803"/>
          </a:xfrm>
          <a:prstGeom prst="rect">
            <a:avLst/>
          </a:prstGeom>
          <a:noFill/>
          <a:ln>
            <a:noFill/>
          </a:ln>
        </p:spPr>
        <p:txBody>
          <a:bodyPr lIns="0" tIns="0" rIns="0" bIns="0" anchor="ctr"/>
          <a:lstStyle/>
          <a:p>
            <a:pPr algn="ctr"/>
            <a:r>
              <a:rPr lang="en-US" sz="4000" i="1" spc="-1" dirty="0">
                <a:latin typeface="Palatino" pitchFamily="2" charset="77"/>
                <a:ea typeface="Palatino" pitchFamily="2" charset="77"/>
              </a:rPr>
              <a:t>Constituencies become oddly-shaped </a:t>
            </a:r>
            <a:r>
              <a:rPr lang="en-US" sz="4000" i="1" spc="-1" dirty="0">
                <a:solidFill>
                  <a:schemeClr val="bg1">
                    <a:lumMod val="75000"/>
                  </a:schemeClr>
                </a:solidFill>
                <a:latin typeface="Palatino" pitchFamily="2" charset="77"/>
                <a:ea typeface="Palatino" pitchFamily="2" charset="77"/>
              </a:rPr>
              <a:t>and less accessible </a:t>
            </a:r>
            <a:endParaRPr lang="en-US" sz="4000" i="1" strike="noStrike" spc="-1" dirty="0">
              <a:solidFill>
                <a:schemeClr val="bg1">
                  <a:lumMod val="75000"/>
                </a:schemeClr>
              </a:solidFill>
              <a:latin typeface="Palatino" pitchFamily="2" charset="77"/>
              <a:ea typeface="Palatino" pitchFamily="2" charset="77"/>
            </a:endParaRPr>
          </a:p>
        </p:txBody>
      </p:sp>
      <p:sp>
        <p:nvSpPr>
          <p:cNvPr id="2" name="TextBox 1">
            <a:extLst>
              <a:ext uri="{FF2B5EF4-FFF2-40B4-BE49-F238E27FC236}">
                <a16:creationId xmlns:a16="http://schemas.microsoft.com/office/drawing/2014/main" id="{E3C68324-481F-2D4D-B518-1ECAB2A33A43}"/>
              </a:ext>
            </a:extLst>
          </p:cNvPr>
          <p:cNvSpPr txBox="1"/>
          <p:nvPr/>
        </p:nvSpPr>
        <p:spPr>
          <a:xfrm>
            <a:off x="1250706" y="2571185"/>
            <a:ext cx="1946495" cy="369332"/>
          </a:xfrm>
          <a:prstGeom prst="rect">
            <a:avLst/>
          </a:prstGeom>
          <a:noFill/>
        </p:spPr>
        <p:txBody>
          <a:bodyPr wrap="square" rtlCol="0">
            <a:spAutoFit/>
          </a:bodyPr>
          <a:lstStyle/>
          <a:p>
            <a:r>
              <a:rPr lang="en-US" i="1" dirty="0">
                <a:latin typeface="Palatino" pitchFamily="2" charset="77"/>
                <a:ea typeface="Palatino" pitchFamily="2" charset="77"/>
              </a:rPr>
              <a:t>Table 1 (p. 12)</a:t>
            </a:r>
          </a:p>
        </p:txBody>
      </p:sp>
      <p:pic>
        <p:nvPicPr>
          <p:cNvPr id="7" name="Picture 6" descr="Qr code&#10;&#10;Description automatically generated">
            <a:extLst>
              <a:ext uri="{FF2B5EF4-FFF2-40B4-BE49-F238E27FC236}">
                <a16:creationId xmlns:a16="http://schemas.microsoft.com/office/drawing/2014/main" id="{70DF5D91-0B70-2946-B82F-5450A8FA4A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504000" y="251280"/>
            <a:ext cx="9071640" cy="1051560"/>
          </a:xfrm>
          <a:prstGeom prst="rect">
            <a:avLst/>
          </a:prstGeom>
          <a:noFill/>
          <a:ln>
            <a:noFill/>
          </a:ln>
        </p:spPr>
        <p:txBody>
          <a:bodyPr lIns="0" tIns="0" rIns="0" bIns="0" anchor="ctr"/>
          <a:lstStyle/>
          <a:p>
            <a:pPr algn="ctr"/>
            <a:endParaRPr lang="en-US" sz="4400" b="0" strike="noStrike" spc="-1">
              <a:latin typeface="Futura Md BT"/>
            </a:endParaRPr>
          </a:p>
        </p:txBody>
      </p:sp>
      <p:sp>
        <p:nvSpPr>
          <p:cNvPr id="290" name="TextShape 2"/>
          <p:cNvSpPr txBox="1"/>
          <p:nvPr/>
        </p:nvSpPr>
        <p:spPr>
          <a:xfrm>
            <a:off x="504000" y="1474200"/>
            <a:ext cx="9071640" cy="3653640"/>
          </a:xfrm>
          <a:prstGeom prst="rect">
            <a:avLst/>
          </a:prstGeom>
          <a:noFill/>
          <a:ln>
            <a:noFill/>
          </a:ln>
        </p:spPr>
        <p:txBody>
          <a:bodyPr lIns="0" tIns="0" rIns="0" bIns="0">
            <a:normAutofit/>
          </a:bodyPr>
          <a:lstStyle/>
          <a:p>
            <a:endParaRPr lang="en-US" sz="2800" b="0" strike="noStrike" spc="-1">
              <a:latin typeface="Roboto"/>
            </a:endParaRPr>
          </a:p>
        </p:txBody>
      </p:sp>
      <p:pic>
        <p:nvPicPr>
          <p:cNvPr id="4" name="Picture 3" descr="Table&#10;&#10;Description automatically generated">
            <a:extLst>
              <a:ext uri="{FF2B5EF4-FFF2-40B4-BE49-F238E27FC236}">
                <a16:creationId xmlns:a16="http://schemas.microsoft.com/office/drawing/2014/main" id="{1ADE523F-008E-5944-8980-0775D58C27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093" y="2335794"/>
            <a:ext cx="7994210" cy="3933362"/>
          </a:xfrm>
          <a:prstGeom prst="rect">
            <a:avLst/>
          </a:prstGeom>
        </p:spPr>
      </p:pic>
      <p:sp>
        <p:nvSpPr>
          <p:cNvPr id="5" name="TextShape 4">
            <a:extLst>
              <a:ext uri="{FF2B5EF4-FFF2-40B4-BE49-F238E27FC236}">
                <a16:creationId xmlns:a16="http://schemas.microsoft.com/office/drawing/2014/main" id="{BA8A2D28-AE89-2644-92CC-3AA269EB0640}"/>
              </a:ext>
            </a:extLst>
          </p:cNvPr>
          <p:cNvSpPr txBox="1"/>
          <p:nvPr/>
        </p:nvSpPr>
        <p:spPr>
          <a:xfrm>
            <a:off x="5040312" y="405189"/>
            <a:ext cx="4926865" cy="1794803"/>
          </a:xfrm>
          <a:prstGeom prst="rect">
            <a:avLst/>
          </a:prstGeom>
          <a:noFill/>
          <a:ln>
            <a:noFill/>
          </a:ln>
        </p:spPr>
        <p:txBody>
          <a:bodyPr lIns="0" tIns="0" rIns="0" bIns="0" anchor="ctr"/>
          <a:lstStyle/>
          <a:p>
            <a:pPr algn="ctr"/>
            <a:r>
              <a:rPr lang="en-US" sz="4000" i="1" spc="-1" dirty="0">
                <a:latin typeface="Palatino" pitchFamily="2" charset="77"/>
                <a:ea typeface="Palatino" pitchFamily="2" charset="77"/>
              </a:rPr>
              <a:t>Constituencies become oddly-shaped </a:t>
            </a:r>
            <a:r>
              <a:rPr lang="en-US" sz="4000" i="1" spc="-1" dirty="0">
                <a:solidFill>
                  <a:schemeClr val="bg1">
                    <a:lumMod val="75000"/>
                  </a:schemeClr>
                </a:solidFill>
                <a:latin typeface="Palatino" pitchFamily="2" charset="77"/>
                <a:ea typeface="Palatino" pitchFamily="2" charset="77"/>
              </a:rPr>
              <a:t>and less accessible</a:t>
            </a:r>
            <a:endParaRPr lang="en-US" sz="4000" i="1" strike="noStrike" spc="-1" dirty="0">
              <a:solidFill>
                <a:schemeClr val="bg1">
                  <a:lumMod val="75000"/>
                </a:schemeClr>
              </a:solidFill>
              <a:latin typeface="Palatino" pitchFamily="2" charset="77"/>
              <a:ea typeface="Palatino" pitchFamily="2" charset="77"/>
            </a:endParaRPr>
          </a:p>
        </p:txBody>
      </p:sp>
      <p:sp>
        <p:nvSpPr>
          <p:cNvPr id="2" name="TextBox 1">
            <a:extLst>
              <a:ext uri="{FF2B5EF4-FFF2-40B4-BE49-F238E27FC236}">
                <a16:creationId xmlns:a16="http://schemas.microsoft.com/office/drawing/2014/main" id="{E3C68324-481F-2D4D-B518-1ECAB2A33A43}"/>
              </a:ext>
            </a:extLst>
          </p:cNvPr>
          <p:cNvSpPr txBox="1"/>
          <p:nvPr/>
        </p:nvSpPr>
        <p:spPr>
          <a:xfrm>
            <a:off x="1250706" y="2571185"/>
            <a:ext cx="1946495" cy="369332"/>
          </a:xfrm>
          <a:prstGeom prst="rect">
            <a:avLst/>
          </a:prstGeom>
          <a:noFill/>
        </p:spPr>
        <p:txBody>
          <a:bodyPr wrap="square" rtlCol="0">
            <a:spAutoFit/>
          </a:bodyPr>
          <a:lstStyle/>
          <a:p>
            <a:r>
              <a:rPr lang="en-US" i="1" dirty="0">
                <a:latin typeface="Palatino" pitchFamily="2" charset="77"/>
                <a:ea typeface="Palatino" pitchFamily="2" charset="77"/>
              </a:rPr>
              <a:t>Table 1 (p. 12)</a:t>
            </a:r>
          </a:p>
        </p:txBody>
      </p:sp>
      <p:pic>
        <p:nvPicPr>
          <p:cNvPr id="7" name="Picture 6" descr="Qr code&#10;&#10;Description automatically generated">
            <a:extLst>
              <a:ext uri="{FF2B5EF4-FFF2-40B4-BE49-F238E27FC236}">
                <a16:creationId xmlns:a16="http://schemas.microsoft.com/office/drawing/2014/main" id="{70DF5D91-0B70-2946-B82F-5450A8FA4A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
        <p:nvSpPr>
          <p:cNvPr id="3" name="Rectangle 2">
            <a:extLst>
              <a:ext uri="{FF2B5EF4-FFF2-40B4-BE49-F238E27FC236}">
                <a16:creationId xmlns:a16="http://schemas.microsoft.com/office/drawing/2014/main" id="{5C5C5BBD-D5D0-594E-A8CC-545FE439F2A2}"/>
              </a:ext>
            </a:extLst>
          </p:cNvPr>
          <p:cNvSpPr/>
          <p:nvPr/>
        </p:nvSpPr>
        <p:spPr>
          <a:xfrm>
            <a:off x="1050202" y="3811509"/>
            <a:ext cx="7731659" cy="2987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AE42F07-46A3-DE46-B6D1-921BD403FCAD}"/>
              </a:ext>
            </a:extLst>
          </p:cNvPr>
          <p:cNvSpPr/>
          <p:nvPr/>
        </p:nvSpPr>
        <p:spPr>
          <a:xfrm>
            <a:off x="988291" y="4132251"/>
            <a:ext cx="7860145" cy="2015864"/>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836C38-9418-D14F-8610-FAAC42595A82}"/>
              </a:ext>
            </a:extLst>
          </p:cNvPr>
          <p:cNvSpPr/>
          <p:nvPr/>
        </p:nvSpPr>
        <p:spPr>
          <a:xfrm>
            <a:off x="988291" y="3111976"/>
            <a:ext cx="7860145" cy="690135"/>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Shape 4">
            <a:extLst>
              <a:ext uri="{FF2B5EF4-FFF2-40B4-BE49-F238E27FC236}">
                <a16:creationId xmlns:a16="http://schemas.microsoft.com/office/drawing/2014/main" id="{74C15053-9F91-0B43-ADBC-F9574494BC55}"/>
              </a:ext>
            </a:extLst>
          </p:cNvPr>
          <p:cNvSpPr txBox="1"/>
          <p:nvPr/>
        </p:nvSpPr>
        <p:spPr>
          <a:xfrm>
            <a:off x="112955" y="473090"/>
            <a:ext cx="4926865" cy="1794803"/>
          </a:xfrm>
          <a:prstGeom prst="rect">
            <a:avLst/>
          </a:prstGeom>
          <a:noFill/>
          <a:ln>
            <a:noFill/>
          </a:ln>
        </p:spPr>
        <p:txBody>
          <a:bodyPr lIns="0" tIns="0" rIns="0" bIns="0" anchor="ctr"/>
          <a:lstStyle/>
          <a:p>
            <a:pPr algn="ctr"/>
            <a:r>
              <a:rPr lang="en-US" sz="4000" i="1" strike="noStrike" spc="-1" dirty="0">
                <a:solidFill>
                  <a:srgbClr val="C00000"/>
                </a:solidFill>
                <a:latin typeface="Palatino" pitchFamily="2" charset="77"/>
                <a:ea typeface="Palatino" pitchFamily="2" charset="77"/>
              </a:rPr>
              <a:t>London const’s. become </a:t>
            </a:r>
            <a:r>
              <a:rPr lang="en-US" sz="4000" i="1" spc="-1" dirty="0">
                <a:solidFill>
                  <a:srgbClr val="C00000"/>
                </a:solidFill>
                <a:latin typeface="Palatino" pitchFamily="2" charset="77"/>
                <a:ea typeface="Palatino" pitchFamily="2" charset="77"/>
              </a:rPr>
              <a:t>”wiggly” and elongated</a:t>
            </a:r>
            <a:endParaRPr lang="en-US" sz="4000" i="1" strike="noStrike" spc="-1" dirty="0">
              <a:solidFill>
                <a:srgbClr val="C00000"/>
              </a:solidFill>
              <a:latin typeface="Palatino" pitchFamily="2" charset="77"/>
              <a:ea typeface="Palatino" pitchFamily="2" charset="77"/>
            </a:endParaRPr>
          </a:p>
        </p:txBody>
      </p:sp>
    </p:spTree>
    <p:extLst>
      <p:ext uri="{BB962C8B-B14F-4D97-AF65-F5344CB8AC3E}">
        <p14:creationId xmlns:p14="http://schemas.microsoft.com/office/powerpoint/2010/main" val="3371832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504000" y="251280"/>
            <a:ext cx="9071640" cy="1051560"/>
          </a:xfrm>
          <a:prstGeom prst="rect">
            <a:avLst/>
          </a:prstGeom>
          <a:noFill/>
          <a:ln>
            <a:noFill/>
          </a:ln>
        </p:spPr>
        <p:txBody>
          <a:bodyPr lIns="0" tIns="0" rIns="0" bIns="0" anchor="ctr"/>
          <a:lstStyle/>
          <a:p>
            <a:pPr algn="ctr"/>
            <a:endParaRPr lang="en-US" sz="4400" b="0" strike="noStrike" spc="-1">
              <a:latin typeface="Futura Md BT"/>
            </a:endParaRPr>
          </a:p>
        </p:txBody>
      </p:sp>
      <p:sp>
        <p:nvSpPr>
          <p:cNvPr id="290" name="TextShape 2"/>
          <p:cNvSpPr txBox="1"/>
          <p:nvPr/>
        </p:nvSpPr>
        <p:spPr>
          <a:xfrm>
            <a:off x="504000" y="1474200"/>
            <a:ext cx="9071640" cy="3653640"/>
          </a:xfrm>
          <a:prstGeom prst="rect">
            <a:avLst/>
          </a:prstGeom>
          <a:noFill/>
          <a:ln>
            <a:noFill/>
          </a:ln>
        </p:spPr>
        <p:txBody>
          <a:bodyPr lIns="0" tIns="0" rIns="0" bIns="0">
            <a:normAutofit/>
          </a:bodyPr>
          <a:lstStyle/>
          <a:p>
            <a:endParaRPr lang="en-US" sz="2800" b="0" strike="noStrike" spc="-1">
              <a:latin typeface="Roboto"/>
            </a:endParaRPr>
          </a:p>
        </p:txBody>
      </p:sp>
      <p:pic>
        <p:nvPicPr>
          <p:cNvPr id="4" name="Picture 3" descr="Table&#10;&#10;Description automatically generated">
            <a:extLst>
              <a:ext uri="{FF2B5EF4-FFF2-40B4-BE49-F238E27FC236}">
                <a16:creationId xmlns:a16="http://schemas.microsoft.com/office/drawing/2014/main" id="{1ADE523F-008E-5944-8980-0775D58C27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093" y="2335794"/>
            <a:ext cx="7994210" cy="3933362"/>
          </a:xfrm>
          <a:prstGeom prst="rect">
            <a:avLst/>
          </a:prstGeom>
        </p:spPr>
      </p:pic>
      <p:sp>
        <p:nvSpPr>
          <p:cNvPr id="5" name="TextShape 4">
            <a:extLst>
              <a:ext uri="{FF2B5EF4-FFF2-40B4-BE49-F238E27FC236}">
                <a16:creationId xmlns:a16="http://schemas.microsoft.com/office/drawing/2014/main" id="{BA8A2D28-AE89-2644-92CC-3AA269EB0640}"/>
              </a:ext>
            </a:extLst>
          </p:cNvPr>
          <p:cNvSpPr txBox="1"/>
          <p:nvPr/>
        </p:nvSpPr>
        <p:spPr>
          <a:xfrm>
            <a:off x="5040312" y="405189"/>
            <a:ext cx="4926865" cy="1794803"/>
          </a:xfrm>
          <a:prstGeom prst="rect">
            <a:avLst/>
          </a:prstGeom>
          <a:noFill/>
          <a:ln>
            <a:noFill/>
          </a:ln>
        </p:spPr>
        <p:txBody>
          <a:bodyPr lIns="0" tIns="0" rIns="0" bIns="0" anchor="ctr"/>
          <a:lstStyle/>
          <a:p>
            <a:pPr algn="ctr"/>
            <a:r>
              <a:rPr lang="en-US" sz="4000" i="1" spc="-1" dirty="0">
                <a:latin typeface="Palatino" pitchFamily="2" charset="77"/>
                <a:ea typeface="Palatino" pitchFamily="2" charset="77"/>
              </a:rPr>
              <a:t>Constituencies become oddly-shaped </a:t>
            </a:r>
            <a:r>
              <a:rPr lang="en-US" sz="4000" i="1" spc="-1" dirty="0">
                <a:solidFill>
                  <a:schemeClr val="bg1">
                    <a:lumMod val="75000"/>
                  </a:schemeClr>
                </a:solidFill>
                <a:latin typeface="Palatino" pitchFamily="2" charset="77"/>
                <a:ea typeface="Palatino" pitchFamily="2" charset="77"/>
              </a:rPr>
              <a:t>and less accessible </a:t>
            </a:r>
            <a:endParaRPr lang="en-US" sz="4000" i="1" strike="noStrike" spc="-1" dirty="0">
              <a:solidFill>
                <a:schemeClr val="bg1">
                  <a:lumMod val="75000"/>
                </a:schemeClr>
              </a:solidFill>
              <a:latin typeface="Palatino" pitchFamily="2" charset="77"/>
              <a:ea typeface="Palatino" pitchFamily="2" charset="77"/>
            </a:endParaRPr>
          </a:p>
        </p:txBody>
      </p:sp>
      <p:sp>
        <p:nvSpPr>
          <p:cNvPr id="2" name="TextBox 1">
            <a:extLst>
              <a:ext uri="{FF2B5EF4-FFF2-40B4-BE49-F238E27FC236}">
                <a16:creationId xmlns:a16="http://schemas.microsoft.com/office/drawing/2014/main" id="{E3C68324-481F-2D4D-B518-1ECAB2A33A43}"/>
              </a:ext>
            </a:extLst>
          </p:cNvPr>
          <p:cNvSpPr txBox="1"/>
          <p:nvPr/>
        </p:nvSpPr>
        <p:spPr>
          <a:xfrm>
            <a:off x="1250706" y="2571185"/>
            <a:ext cx="1946495" cy="369332"/>
          </a:xfrm>
          <a:prstGeom prst="rect">
            <a:avLst/>
          </a:prstGeom>
          <a:noFill/>
        </p:spPr>
        <p:txBody>
          <a:bodyPr wrap="square" rtlCol="0">
            <a:spAutoFit/>
          </a:bodyPr>
          <a:lstStyle/>
          <a:p>
            <a:r>
              <a:rPr lang="en-US" i="1" dirty="0">
                <a:latin typeface="Palatino" pitchFamily="2" charset="77"/>
                <a:ea typeface="Palatino" pitchFamily="2" charset="77"/>
              </a:rPr>
              <a:t>Table 1 (p. 12)</a:t>
            </a:r>
          </a:p>
        </p:txBody>
      </p:sp>
      <p:pic>
        <p:nvPicPr>
          <p:cNvPr id="7" name="Picture 6" descr="Qr code&#10;&#10;Description automatically generated">
            <a:extLst>
              <a:ext uri="{FF2B5EF4-FFF2-40B4-BE49-F238E27FC236}">
                <a16:creationId xmlns:a16="http://schemas.microsoft.com/office/drawing/2014/main" id="{70DF5D91-0B70-2946-B82F-5450A8FA4A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
        <p:nvSpPr>
          <p:cNvPr id="3" name="Rectangle 2">
            <a:extLst>
              <a:ext uri="{FF2B5EF4-FFF2-40B4-BE49-F238E27FC236}">
                <a16:creationId xmlns:a16="http://schemas.microsoft.com/office/drawing/2014/main" id="{5C5C5BBD-D5D0-594E-A8CC-545FE439F2A2}"/>
              </a:ext>
            </a:extLst>
          </p:cNvPr>
          <p:cNvSpPr/>
          <p:nvPr/>
        </p:nvSpPr>
        <p:spPr>
          <a:xfrm>
            <a:off x="1050202" y="3811509"/>
            <a:ext cx="7731659" cy="2987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AE42F07-46A3-DE46-B6D1-921BD403FCAD}"/>
              </a:ext>
            </a:extLst>
          </p:cNvPr>
          <p:cNvSpPr/>
          <p:nvPr/>
        </p:nvSpPr>
        <p:spPr>
          <a:xfrm>
            <a:off x="988291" y="4826587"/>
            <a:ext cx="7860145" cy="1321527"/>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836C38-9418-D14F-8610-FAAC42595A82}"/>
              </a:ext>
            </a:extLst>
          </p:cNvPr>
          <p:cNvSpPr/>
          <p:nvPr/>
        </p:nvSpPr>
        <p:spPr>
          <a:xfrm>
            <a:off x="988291" y="3111977"/>
            <a:ext cx="7860145" cy="139598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Shape 4">
            <a:extLst>
              <a:ext uri="{FF2B5EF4-FFF2-40B4-BE49-F238E27FC236}">
                <a16:creationId xmlns:a16="http://schemas.microsoft.com/office/drawing/2014/main" id="{E63ACE7E-2AF5-6A4E-B8E0-F4D4A37D09B7}"/>
              </a:ext>
            </a:extLst>
          </p:cNvPr>
          <p:cNvSpPr txBox="1"/>
          <p:nvPr/>
        </p:nvSpPr>
        <p:spPr>
          <a:xfrm>
            <a:off x="112955" y="473090"/>
            <a:ext cx="4926865" cy="1794803"/>
          </a:xfrm>
          <a:prstGeom prst="rect">
            <a:avLst/>
          </a:prstGeom>
          <a:noFill/>
          <a:ln>
            <a:noFill/>
          </a:ln>
        </p:spPr>
        <p:txBody>
          <a:bodyPr lIns="0" tIns="0" rIns="0" bIns="0" anchor="ctr"/>
          <a:lstStyle/>
          <a:p>
            <a:pPr algn="ctr"/>
            <a:r>
              <a:rPr lang="en-US" sz="4000" i="1" strike="noStrike" spc="-1" dirty="0">
                <a:solidFill>
                  <a:srgbClr val="C00000"/>
                </a:solidFill>
                <a:latin typeface="Palatino" pitchFamily="2" charset="77"/>
                <a:ea typeface="Palatino" pitchFamily="2" charset="77"/>
              </a:rPr>
              <a:t>North West const’s.</a:t>
            </a:r>
          </a:p>
          <a:p>
            <a:pPr algn="ctr"/>
            <a:r>
              <a:rPr lang="en-US" sz="4000" i="1" strike="noStrike" spc="-1" dirty="0">
                <a:solidFill>
                  <a:srgbClr val="C00000"/>
                </a:solidFill>
                <a:latin typeface="Palatino" pitchFamily="2" charset="77"/>
                <a:ea typeface="Palatino" pitchFamily="2" charset="77"/>
              </a:rPr>
              <a:t>become less so</a:t>
            </a:r>
          </a:p>
        </p:txBody>
      </p:sp>
    </p:spTree>
    <p:extLst>
      <p:ext uri="{BB962C8B-B14F-4D97-AF65-F5344CB8AC3E}">
        <p14:creationId xmlns:p14="http://schemas.microsoft.com/office/powerpoint/2010/main" val="2392701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504000" y="251280"/>
            <a:ext cx="9071640" cy="1051560"/>
          </a:xfrm>
          <a:prstGeom prst="rect">
            <a:avLst/>
          </a:prstGeom>
          <a:noFill/>
          <a:ln>
            <a:noFill/>
          </a:ln>
        </p:spPr>
        <p:txBody>
          <a:bodyPr lIns="0" tIns="0" rIns="0" bIns="0" anchor="ctr"/>
          <a:lstStyle/>
          <a:p>
            <a:pPr algn="ctr"/>
            <a:endParaRPr lang="en-US" sz="4400" b="0" strike="noStrike" spc="-1">
              <a:latin typeface="Futura Md BT"/>
            </a:endParaRPr>
          </a:p>
        </p:txBody>
      </p:sp>
      <p:sp>
        <p:nvSpPr>
          <p:cNvPr id="290" name="TextShape 2"/>
          <p:cNvSpPr txBox="1"/>
          <p:nvPr/>
        </p:nvSpPr>
        <p:spPr>
          <a:xfrm>
            <a:off x="504000" y="1474200"/>
            <a:ext cx="9071640" cy="3653640"/>
          </a:xfrm>
          <a:prstGeom prst="rect">
            <a:avLst/>
          </a:prstGeom>
          <a:noFill/>
          <a:ln>
            <a:noFill/>
          </a:ln>
        </p:spPr>
        <p:txBody>
          <a:bodyPr lIns="0" tIns="0" rIns="0" bIns="0">
            <a:normAutofit/>
          </a:bodyPr>
          <a:lstStyle/>
          <a:p>
            <a:endParaRPr lang="en-US" sz="2800" b="0" strike="noStrike" spc="-1">
              <a:latin typeface="Roboto"/>
            </a:endParaRPr>
          </a:p>
        </p:txBody>
      </p:sp>
      <p:pic>
        <p:nvPicPr>
          <p:cNvPr id="4" name="Picture 3" descr="Table&#10;&#10;Description automatically generated">
            <a:extLst>
              <a:ext uri="{FF2B5EF4-FFF2-40B4-BE49-F238E27FC236}">
                <a16:creationId xmlns:a16="http://schemas.microsoft.com/office/drawing/2014/main" id="{1ADE523F-008E-5944-8980-0775D58C27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093" y="2335794"/>
            <a:ext cx="7994210" cy="3933362"/>
          </a:xfrm>
          <a:prstGeom prst="rect">
            <a:avLst/>
          </a:prstGeom>
        </p:spPr>
      </p:pic>
      <p:sp>
        <p:nvSpPr>
          <p:cNvPr id="5" name="TextShape 4">
            <a:extLst>
              <a:ext uri="{FF2B5EF4-FFF2-40B4-BE49-F238E27FC236}">
                <a16:creationId xmlns:a16="http://schemas.microsoft.com/office/drawing/2014/main" id="{BA8A2D28-AE89-2644-92CC-3AA269EB0640}"/>
              </a:ext>
            </a:extLst>
          </p:cNvPr>
          <p:cNvSpPr txBox="1"/>
          <p:nvPr/>
        </p:nvSpPr>
        <p:spPr>
          <a:xfrm>
            <a:off x="5040312" y="405189"/>
            <a:ext cx="4926865" cy="1794803"/>
          </a:xfrm>
          <a:prstGeom prst="rect">
            <a:avLst/>
          </a:prstGeom>
          <a:noFill/>
          <a:ln>
            <a:noFill/>
          </a:ln>
        </p:spPr>
        <p:txBody>
          <a:bodyPr lIns="0" tIns="0" rIns="0" bIns="0" anchor="ctr"/>
          <a:lstStyle/>
          <a:p>
            <a:pPr algn="ctr"/>
            <a:r>
              <a:rPr lang="en-US" sz="4000" i="1" spc="-1" dirty="0">
                <a:latin typeface="Palatino" pitchFamily="2" charset="77"/>
                <a:ea typeface="Palatino" pitchFamily="2" charset="77"/>
              </a:rPr>
              <a:t>Constituencies become oddly-shaped </a:t>
            </a:r>
            <a:r>
              <a:rPr lang="en-US" sz="4000" i="1" spc="-1" dirty="0">
                <a:solidFill>
                  <a:schemeClr val="bg1">
                    <a:lumMod val="75000"/>
                  </a:schemeClr>
                </a:solidFill>
                <a:latin typeface="Palatino" pitchFamily="2" charset="77"/>
                <a:ea typeface="Palatino" pitchFamily="2" charset="77"/>
              </a:rPr>
              <a:t>and less accessible </a:t>
            </a:r>
            <a:endParaRPr lang="en-US" sz="4000" i="1" strike="noStrike" spc="-1" dirty="0">
              <a:solidFill>
                <a:schemeClr val="bg1">
                  <a:lumMod val="75000"/>
                </a:schemeClr>
              </a:solidFill>
              <a:latin typeface="Palatino" pitchFamily="2" charset="77"/>
              <a:ea typeface="Palatino" pitchFamily="2" charset="77"/>
            </a:endParaRPr>
          </a:p>
        </p:txBody>
      </p:sp>
      <p:sp>
        <p:nvSpPr>
          <p:cNvPr id="2" name="TextBox 1">
            <a:extLst>
              <a:ext uri="{FF2B5EF4-FFF2-40B4-BE49-F238E27FC236}">
                <a16:creationId xmlns:a16="http://schemas.microsoft.com/office/drawing/2014/main" id="{E3C68324-481F-2D4D-B518-1ECAB2A33A43}"/>
              </a:ext>
            </a:extLst>
          </p:cNvPr>
          <p:cNvSpPr txBox="1"/>
          <p:nvPr/>
        </p:nvSpPr>
        <p:spPr>
          <a:xfrm>
            <a:off x="1250706" y="2571185"/>
            <a:ext cx="1946495" cy="369332"/>
          </a:xfrm>
          <a:prstGeom prst="rect">
            <a:avLst/>
          </a:prstGeom>
          <a:noFill/>
        </p:spPr>
        <p:txBody>
          <a:bodyPr wrap="square" rtlCol="0">
            <a:spAutoFit/>
          </a:bodyPr>
          <a:lstStyle/>
          <a:p>
            <a:r>
              <a:rPr lang="en-US" i="1" dirty="0">
                <a:latin typeface="Palatino" pitchFamily="2" charset="77"/>
                <a:ea typeface="Palatino" pitchFamily="2" charset="77"/>
              </a:rPr>
              <a:t>Table 1 (p. 12)</a:t>
            </a:r>
          </a:p>
        </p:txBody>
      </p:sp>
      <p:pic>
        <p:nvPicPr>
          <p:cNvPr id="7" name="Picture 6" descr="Qr code&#10;&#10;Description automatically generated">
            <a:extLst>
              <a:ext uri="{FF2B5EF4-FFF2-40B4-BE49-F238E27FC236}">
                <a16:creationId xmlns:a16="http://schemas.microsoft.com/office/drawing/2014/main" id="{70DF5D91-0B70-2946-B82F-5450A8FA4A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
        <p:nvSpPr>
          <p:cNvPr id="3" name="Rectangle 2">
            <a:extLst>
              <a:ext uri="{FF2B5EF4-FFF2-40B4-BE49-F238E27FC236}">
                <a16:creationId xmlns:a16="http://schemas.microsoft.com/office/drawing/2014/main" id="{5C5C5BBD-D5D0-594E-A8CC-545FE439F2A2}"/>
              </a:ext>
            </a:extLst>
          </p:cNvPr>
          <p:cNvSpPr/>
          <p:nvPr/>
        </p:nvSpPr>
        <p:spPr>
          <a:xfrm>
            <a:off x="1050202" y="3811509"/>
            <a:ext cx="7731659" cy="2987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0AE42F07-46A3-DE46-B6D1-921BD403FCAD}"/>
              </a:ext>
            </a:extLst>
          </p:cNvPr>
          <p:cNvSpPr/>
          <p:nvPr/>
        </p:nvSpPr>
        <p:spPr>
          <a:xfrm>
            <a:off x="988291" y="5506497"/>
            <a:ext cx="7860145" cy="641617"/>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D836C38-9418-D14F-8610-FAAC42595A82}"/>
              </a:ext>
            </a:extLst>
          </p:cNvPr>
          <p:cNvSpPr/>
          <p:nvPr/>
        </p:nvSpPr>
        <p:spPr>
          <a:xfrm>
            <a:off x="988291" y="3114316"/>
            <a:ext cx="7860145" cy="2056108"/>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Shape 4">
            <a:extLst>
              <a:ext uri="{FF2B5EF4-FFF2-40B4-BE49-F238E27FC236}">
                <a16:creationId xmlns:a16="http://schemas.microsoft.com/office/drawing/2014/main" id="{39E67B27-F9C2-9B42-893E-3CF511C7309E}"/>
              </a:ext>
            </a:extLst>
          </p:cNvPr>
          <p:cNvSpPr txBox="1"/>
          <p:nvPr/>
        </p:nvSpPr>
        <p:spPr>
          <a:xfrm>
            <a:off x="112955" y="473090"/>
            <a:ext cx="4926865" cy="1794803"/>
          </a:xfrm>
          <a:prstGeom prst="rect">
            <a:avLst/>
          </a:prstGeom>
          <a:noFill/>
          <a:ln>
            <a:noFill/>
          </a:ln>
        </p:spPr>
        <p:txBody>
          <a:bodyPr lIns="0" tIns="0" rIns="0" bIns="0" anchor="ctr"/>
          <a:lstStyle/>
          <a:p>
            <a:pPr algn="ctr"/>
            <a:r>
              <a:rPr lang="en-US" sz="4000" i="1" strike="noStrike" spc="-1" dirty="0">
                <a:solidFill>
                  <a:srgbClr val="C00000"/>
                </a:solidFill>
                <a:latin typeface="Palatino" pitchFamily="2" charset="77"/>
                <a:ea typeface="Palatino" pitchFamily="2" charset="77"/>
              </a:rPr>
              <a:t>Here, const’s become more “wiggly” while staying compact</a:t>
            </a:r>
          </a:p>
        </p:txBody>
      </p:sp>
    </p:spTree>
    <p:extLst>
      <p:ext uri="{BB962C8B-B14F-4D97-AF65-F5344CB8AC3E}">
        <p14:creationId xmlns:p14="http://schemas.microsoft.com/office/powerpoint/2010/main" val="16942712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504000" y="251280"/>
            <a:ext cx="9071640" cy="1051560"/>
          </a:xfrm>
          <a:prstGeom prst="rect">
            <a:avLst/>
          </a:prstGeom>
          <a:noFill/>
          <a:ln>
            <a:noFill/>
          </a:ln>
        </p:spPr>
        <p:txBody>
          <a:bodyPr lIns="0" tIns="0" rIns="0" bIns="0" anchor="ctr"/>
          <a:lstStyle/>
          <a:p>
            <a:pPr algn="ctr"/>
            <a:endParaRPr lang="en-US" sz="4400" b="0" strike="noStrike" spc="-1">
              <a:latin typeface="Futura Md BT"/>
            </a:endParaRPr>
          </a:p>
        </p:txBody>
      </p:sp>
      <p:sp>
        <p:nvSpPr>
          <p:cNvPr id="290" name="TextShape 2"/>
          <p:cNvSpPr txBox="1"/>
          <p:nvPr/>
        </p:nvSpPr>
        <p:spPr>
          <a:xfrm>
            <a:off x="504000" y="1474200"/>
            <a:ext cx="9071640" cy="3653640"/>
          </a:xfrm>
          <a:prstGeom prst="rect">
            <a:avLst/>
          </a:prstGeom>
          <a:noFill/>
          <a:ln>
            <a:noFill/>
          </a:ln>
        </p:spPr>
        <p:txBody>
          <a:bodyPr lIns="0" tIns="0" rIns="0" bIns="0">
            <a:normAutofit/>
          </a:bodyPr>
          <a:lstStyle/>
          <a:p>
            <a:endParaRPr lang="en-US" sz="2800" b="0" strike="noStrike" spc="-1">
              <a:latin typeface="Roboto"/>
            </a:endParaRPr>
          </a:p>
        </p:txBody>
      </p:sp>
      <p:pic>
        <p:nvPicPr>
          <p:cNvPr id="4" name="Picture 3" descr="Table&#10;&#10;Description automatically generated">
            <a:extLst>
              <a:ext uri="{FF2B5EF4-FFF2-40B4-BE49-F238E27FC236}">
                <a16:creationId xmlns:a16="http://schemas.microsoft.com/office/drawing/2014/main" id="{1ADE523F-008E-5944-8980-0775D58C27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093" y="2335794"/>
            <a:ext cx="7994210" cy="3933362"/>
          </a:xfrm>
          <a:prstGeom prst="rect">
            <a:avLst/>
          </a:prstGeom>
        </p:spPr>
      </p:pic>
      <p:sp>
        <p:nvSpPr>
          <p:cNvPr id="5" name="TextShape 4">
            <a:extLst>
              <a:ext uri="{FF2B5EF4-FFF2-40B4-BE49-F238E27FC236}">
                <a16:creationId xmlns:a16="http://schemas.microsoft.com/office/drawing/2014/main" id="{BA8A2D28-AE89-2644-92CC-3AA269EB0640}"/>
              </a:ext>
            </a:extLst>
          </p:cNvPr>
          <p:cNvSpPr txBox="1"/>
          <p:nvPr/>
        </p:nvSpPr>
        <p:spPr>
          <a:xfrm>
            <a:off x="5040312" y="405189"/>
            <a:ext cx="4926865" cy="1794803"/>
          </a:xfrm>
          <a:prstGeom prst="rect">
            <a:avLst/>
          </a:prstGeom>
          <a:noFill/>
          <a:ln>
            <a:noFill/>
          </a:ln>
        </p:spPr>
        <p:txBody>
          <a:bodyPr lIns="0" tIns="0" rIns="0" bIns="0" anchor="ctr"/>
          <a:lstStyle/>
          <a:p>
            <a:pPr algn="ctr"/>
            <a:r>
              <a:rPr lang="en-US" sz="4000" i="1" spc="-1" dirty="0">
                <a:latin typeface="Palatino" pitchFamily="2" charset="77"/>
                <a:ea typeface="Palatino" pitchFamily="2" charset="77"/>
              </a:rPr>
              <a:t>Constituencies become oddly-shaped and less accessible</a:t>
            </a:r>
            <a:endParaRPr lang="en-US" sz="4000" i="1" strike="noStrike" spc="-1" dirty="0">
              <a:latin typeface="Palatino" pitchFamily="2" charset="77"/>
              <a:ea typeface="Palatino" pitchFamily="2" charset="77"/>
            </a:endParaRPr>
          </a:p>
        </p:txBody>
      </p:sp>
      <p:sp>
        <p:nvSpPr>
          <p:cNvPr id="2" name="TextBox 1">
            <a:extLst>
              <a:ext uri="{FF2B5EF4-FFF2-40B4-BE49-F238E27FC236}">
                <a16:creationId xmlns:a16="http://schemas.microsoft.com/office/drawing/2014/main" id="{E3C68324-481F-2D4D-B518-1ECAB2A33A43}"/>
              </a:ext>
            </a:extLst>
          </p:cNvPr>
          <p:cNvSpPr txBox="1"/>
          <p:nvPr/>
        </p:nvSpPr>
        <p:spPr>
          <a:xfrm>
            <a:off x="1250706" y="2571185"/>
            <a:ext cx="1946495" cy="369332"/>
          </a:xfrm>
          <a:prstGeom prst="rect">
            <a:avLst/>
          </a:prstGeom>
          <a:noFill/>
        </p:spPr>
        <p:txBody>
          <a:bodyPr wrap="square" rtlCol="0">
            <a:spAutoFit/>
          </a:bodyPr>
          <a:lstStyle/>
          <a:p>
            <a:r>
              <a:rPr lang="en-US" i="1" dirty="0">
                <a:latin typeface="Palatino" pitchFamily="2" charset="77"/>
                <a:ea typeface="Palatino" pitchFamily="2" charset="77"/>
              </a:rPr>
              <a:t>Table 1 (p. 12)</a:t>
            </a:r>
          </a:p>
        </p:txBody>
      </p:sp>
      <p:pic>
        <p:nvPicPr>
          <p:cNvPr id="7" name="Picture 6" descr="Qr code&#10;&#10;Description automatically generated">
            <a:extLst>
              <a:ext uri="{FF2B5EF4-FFF2-40B4-BE49-F238E27FC236}">
                <a16:creationId xmlns:a16="http://schemas.microsoft.com/office/drawing/2014/main" id="{70DF5D91-0B70-2946-B82F-5450A8FA4A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
        <p:nvSpPr>
          <p:cNvPr id="3" name="Rectangle 2">
            <a:extLst>
              <a:ext uri="{FF2B5EF4-FFF2-40B4-BE49-F238E27FC236}">
                <a16:creationId xmlns:a16="http://schemas.microsoft.com/office/drawing/2014/main" id="{5C5C5BBD-D5D0-594E-A8CC-545FE439F2A2}"/>
              </a:ext>
            </a:extLst>
          </p:cNvPr>
          <p:cNvSpPr/>
          <p:nvPr/>
        </p:nvSpPr>
        <p:spPr>
          <a:xfrm>
            <a:off x="1050202" y="3811509"/>
            <a:ext cx="7731659" cy="2987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Shape 4">
            <a:extLst>
              <a:ext uri="{FF2B5EF4-FFF2-40B4-BE49-F238E27FC236}">
                <a16:creationId xmlns:a16="http://schemas.microsoft.com/office/drawing/2014/main" id="{39E67B27-F9C2-9B42-893E-3CF511C7309E}"/>
              </a:ext>
            </a:extLst>
          </p:cNvPr>
          <p:cNvSpPr txBox="1"/>
          <p:nvPr/>
        </p:nvSpPr>
        <p:spPr>
          <a:xfrm>
            <a:off x="112955" y="473090"/>
            <a:ext cx="4926865" cy="1794803"/>
          </a:xfrm>
          <a:prstGeom prst="rect">
            <a:avLst/>
          </a:prstGeom>
          <a:noFill/>
          <a:ln>
            <a:noFill/>
          </a:ln>
        </p:spPr>
        <p:txBody>
          <a:bodyPr lIns="0" tIns="0" rIns="0" bIns="0" anchor="ctr"/>
          <a:lstStyle/>
          <a:p>
            <a:pPr algn="ctr"/>
            <a:r>
              <a:rPr lang="en-US" sz="4000" i="1" strike="noStrike" spc="-1" dirty="0">
                <a:solidFill>
                  <a:srgbClr val="C00000"/>
                </a:solidFill>
                <a:latin typeface="Palatino" pitchFamily="2" charset="77"/>
                <a:ea typeface="Palatino" pitchFamily="2" charset="77"/>
              </a:rPr>
              <a:t>Here, const’s become more “wiggly” while staying compact</a:t>
            </a:r>
          </a:p>
        </p:txBody>
      </p:sp>
      <p:sp>
        <p:nvSpPr>
          <p:cNvPr id="8" name="Rectangle 7">
            <a:extLst>
              <a:ext uri="{FF2B5EF4-FFF2-40B4-BE49-F238E27FC236}">
                <a16:creationId xmlns:a16="http://schemas.microsoft.com/office/drawing/2014/main" id="{1C1543B2-F359-9148-89ED-1EBE102F21F7}"/>
              </a:ext>
            </a:extLst>
          </p:cNvPr>
          <p:cNvSpPr/>
          <p:nvPr/>
        </p:nvSpPr>
        <p:spPr>
          <a:xfrm>
            <a:off x="182292" y="319177"/>
            <a:ext cx="8736012" cy="594998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EC9A4DB9-941D-714F-B4F8-2CFEAC741780}"/>
              </a:ext>
            </a:extLst>
          </p:cNvPr>
          <p:cNvSpPr txBox="1"/>
          <p:nvPr/>
        </p:nvSpPr>
        <p:spPr>
          <a:xfrm>
            <a:off x="112956" y="319176"/>
            <a:ext cx="8805348" cy="5201424"/>
          </a:xfrm>
          <a:prstGeom prst="rect">
            <a:avLst/>
          </a:prstGeom>
          <a:noFill/>
        </p:spPr>
        <p:txBody>
          <a:bodyPr wrap="square" rtlCol="0">
            <a:spAutoFit/>
          </a:bodyPr>
          <a:lstStyle/>
          <a:p>
            <a:r>
              <a:rPr lang="en-US" sz="16600" b="1" dirty="0">
                <a:latin typeface="Futura" panose="020B0602020204020303" pitchFamily="34" charset="-79"/>
                <a:cs typeface="Futura" panose="020B0602020204020303" pitchFamily="34" charset="-79"/>
              </a:rPr>
              <a:t>WHO CARES?</a:t>
            </a:r>
          </a:p>
        </p:txBody>
      </p:sp>
      <p:sp>
        <p:nvSpPr>
          <p:cNvPr id="14" name="Rectangle 13">
            <a:extLst>
              <a:ext uri="{FF2B5EF4-FFF2-40B4-BE49-F238E27FC236}">
                <a16:creationId xmlns:a16="http://schemas.microsoft.com/office/drawing/2014/main" id="{507D2F16-4D80-7C41-BFC2-3249A1AC4D3D}"/>
              </a:ext>
            </a:extLst>
          </p:cNvPr>
          <p:cNvSpPr/>
          <p:nvPr/>
        </p:nvSpPr>
        <p:spPr>
          <a:xfrm>
            <a:off x="8918302" y="341600"/>
            <a:ext cx="979045" cy="11326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1961541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504000" y="251280"/>
            <a:ext cx="9071640" cy="1051560"/>
          </a:xfrm>
          <a:prstGeom prst="rect">
            <a:avLst/>
          </a:prstGeom>
          <a:noFill/>
          <a:ln>
            <a:noFill/>
          </a:ln>
        </p:spPr>
        <p:txBody>
          <a:bodyPr lIns="0" tIns="0" rIns="0" bIns="0" anchor="ctr"/>
          <a:lstStyle/>
          <a:p>
            <a:pPr algn="ctr"/>
            <a:endParaRPr lang="en-US" sz="4400" b="0" strike="noStrike" spc="-1">
              <a:latin typeface="Futura Md BT"/>
            </a:endParaRPr>
          </a:p>
        </p:txBody>
      </p:sp>
      <p:sp>
        <p:nvSpPr>
          <p:cNvPr id="290" name="TextShape 2"/>
          <p:cNvSpPr txBox="1"/>
          <p:nvPr/>
        </p:nvSpPr>
        <p:spPr>
          <a:xfrm>
            <a:off x="504000" y="1474200"/>
            <a:ext cx="9071640" cy="3653640"/>
          </a:xfrm>
          <a:prstGeom prst="rect">
            <a:avLst/>
          </a:prstGeom>
          <a:noFill/>
          <a:ln>
            <a:noFill/>
          </a:ln>
        </p:spPr>
        <p:txBody>
          <a:bodyPr lIns="0" tIns="0" rIns="0" bIns="0">
            <a:normAutofit/>
          </a:bodyPr>
          <a:lstStyle/>
          <a:p>
            <a:endParaRPr lang="en-US" sz="2800" b="0" strike="noStrike" spc="-1">
              <a:latin typeface="Roboto"/>
            </a:endParaRPr>
          </a:p>
        </p:txBody>
      </p:sp>
      <p:pic>
        <p:nvPicPr>
          <p:cNvPr id="4" name="Picture 3" descr="Table&#10;&#10;Description automatically generated">
            <a:extLst>
              <a:ext uri="{FF2B5EF4-FFF2-40B4-BE49-F238E27FC236}">
                <a16:creationId xmlns:a16="http://schemas.microsoft.com/office/drawing/2014/main" id="{1ADE523F-008E-5944-8980-0775D58C27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093" y="2335794"/>
            <a:ext cx="7994210" cy="3933362"/>
          </a:xfrm>
          <a:prstGeom prst="rect">
            <a:avLst/>
          </a:prstGeom>
        </p:spPr>
      </p:pic>
      <p:sp>
        <p:nvSpPr>
          <p:cNvPr id="5" name="TextShape 4">
            <a:extLst>
              <a:ext uri="{FF2B5EF4-FFF2-40B4-BE49-F238E27FC236}">
                <a16:creationId xmlns:a16="http://schemas.microsoft.com/office/drawing/2014/main" id="{BA8A2D28-AE89-2644-92CC-3AA269EB0640}"/>
              </a:ext>
            </a:extLst>
          </p:cNvPr>
          <p:cNvSpPr txBox="1"/>
          <p:nvPr/>
        </p:nvSpPr>
        <p:spPr>
          <a:xfrm>
            <a:off x="5040312" y="405189"/>
            <a:ext cx="4926865" cy="1794803"/>
          </a:xfrm>
          <a:prstGeom prst="rect">
            <a:avLst/>
          </a:prstGeom>
          <a:noFill/>
          <a:ln>
            <a:noFill/>
          </a:ln>
        </p:spPr>
        <p:txBody>
          <a:bodyPr lIns="0" tIns="0" rIns="0" bIns="0" anchor="ctr"/>
          <a:lstStyle/>
          <a:p>
            <a:pPr algn="ctr"/>
            <a:r>
              <a:rPr lang="en-US" sz="4000" i="1" spc="-1" dirty="0">
                <a:latin typeface="Palatino" pitchFamily="2" charset="77"/>
                <a:ea typeface="Palatino" pitchFamily="2" charset="77"/>
              </a:rPr>
              <a:t>Constituencies become oddly-shaped and less accessible. </a:t>
            </a:r>
            <a:endParaRPr lang="en-US" sz="4000" i="1" strike="noStrike" spc="-1" dirty="0">
              <a:latin typeface="Palatino" pitchFamily="2" charset="77"/>
              <a:ea typeface="Palatino" pitchFamily="2" charset="77"/>
            </a:endParaRPr>
          </a:p>
        </p:txBody>
      </p:sp>
      <p:sp>
        <p:nvSpPr>
          <p:cNvPr id="2" name="TextBox 1">
            <a:extLst>
              <a:ext uri="{FF2B5EF4-FFF2-40B4-BE49-F238E27FC236}">
                <a16:creationId xmlns:a16="http://schemas.microsoft.com/office/drawing/2014/main" id="{E3C68324-481F-2D4D-B518-1ECAB2A33A43}"/>
              </a:ext>
            </a:extLst>
          </p:cNvPr>
          <p:cNvSpPr txBox="1"/>
          <p:nvPr/>
        </p:nvSpPr>
        <p:spPr>
          <a:xfrm>
            <a:off x="1250706" y="2571185"/>
            <a:ext cx="1946495" cy="369332"/>
          </a:xfrm>
          <a:prstGeom prst="rect">
            <a:avLst/>
          </a:prstGeom>
          <a:noFill/>
        </p:spPr>
        <p:txBody>
          <a:bodyPr wrap="square" rtlCol="0">
            <a:spAutoFit/>
          </a:bodyPr>
          <a:lstStyle/>
          <a:p>
            <a:r>
              <a:rPr lang="en-US" i="1" dirty="0">
                <a:latin typeface="Palatino" pitchFamily="2" charset="77"/>
                <a:ea typeface="Palatino" pitchFamily="2" charset="77"/>
              </a:rPr>
              <a:t>Table 1 (p. 12)</a:t>
            </a:r>
          </a:p>
        </p:txBody>
      </p:sp>
      <p:pic>
        <p:nvPicPr>
          <p:cNvPr id="7" name="Picture 6" descr="Qr code&#10;&#10;Description automatically generated">
            <a:extLst>
              <a:ext uri="{FF2B5EF4-FFF2-40B4-BE49-F238E27FC236}">
                <a16:creationId xmlns:a16="http://schemas.microsoft.com/office/drawing/2014/main" id="{70DF5D91-0B70-2946-B82F-5450A8FA4A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
        <p:nvSpPr>
          <p:cNvPr id="3" name="Rectangle 2">
            <a:extLst>
              <a:ext uri="{FF2B5EF4-FFF2-40B4-BE49-F238E27FC236}">
                <a16:creationId xmlns:a16="http://schemas.microsoft.com/office/drawing/2014/main" id="{5C5C5BBD-D5D0-594E-A8CC-545FE439F2A2}"/>
              </a:ext>
            </a:extLst>
          </p:cNvPr>
          <p:cNvSpPr/>
          <p:nvPr/>
        </p:nvSpPr>
        <p:spPr>
          <a:xfrm>
            <a:off x="1050202" y="3811509"/>
            <a:ext cx="7731659" cy="2987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Shape 4">
            <a:extLst>
              <a:ext uri="{FF2B5EF4-FFF2-40B4-BE49-F238E27FC236}">
                <a16:creationId xmlns:a16="http://schemas.microsoft.com/office/drawing/2014/main" id="{39E67B27-F9C2-9B42-893E-3CF511C7309E}"/>
              </a:ext>
            </a:extLst>
          </p:cNvPr>
          <p:cNvSpPr txBox="1"/>
          <p:nvPr/>
        </p:nvSpPr>
        <p:spPr>
          <a:xfrm>
            <a:off x="112955" y="473090"/>
            <a:ext cx="4926865" cy="1794803"/>
          </a:xfrm>
          <a:prstGeom prst="rect">
            <a:avLst/>
          </a:prstGeom>
          <a:noFill/>
          <a:ln>
            <a:noFill/>
          </a:ln>
        </p:spPr>
        <p:txBody>
          <a:bodyPr lIns="0" tIns="0" rIns="0" bIns="0" anchor="ctr"/>
          <a:lstStyle/>
          <a:p>
            <a:pPr algn="ctr"/>
            <a:r>
              <a:rPr lang="en-US" sz="4000" i="1" strike="noStrike" spc="-1" dirty="0">
                <a:solidFill>
                  <a:srgbClr val="C00000"/>
                </a:solidFill>
                <a:latin typeface="Palatino" pitchFamily="2" charset="77"/>
                <a:ea typeface="Palatino" pitchFamily="2" charset="77"/>
              </a:rPr>
              <a:t>Here, const’s become more “wiggly” while staying compact</a:t>
            </a:r>
          </a:p>
        </p:txBody>
      </p:sp>
      <p:sp>
        <p:nvSpPr>
          <p:cNvPr id="8" name="Rectangle 7">
            <a:extLst>
              <a:ext uri="{FF2B5EF4-FFF2-40B4-BE49-F238E27FC236}">
                <a16:creationId xmlns:a16="http://schemas.microsoft.com/office/drawing/2014/main" id="{1C1543B2-F359-9148-89ED-1EBE102F21F7}"/>
              </a:ext>
            </a:extLst>
          </p:cNvPr>
          <p:cNvSpPr/>
          <p:nvPr/>
        </p:nvSpPr>
        <p:spPr>
          <a:xfrm>
            <a:off x="182292" y="319177"/>
            <a:ext cx="8736012" cy="594998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07D2F16-4D80-7C41-BFC2-3249A1AC4D3D}"/>
              </a:ext>
            </a:extLst>
          </p:cNvPr>
          <p:cNvSpPr/>
          <p:nvPr/>
        </p:nvSpPr>
        <p:spPr>
          <a:xfrm>
            <a:off x="8918302" y="341600"/>
            <a:ext cx="979045" cy="11326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Map&#10;&#10;Description automatically generated">
            <a:extLst>
              <a:ext uri="{FF2B5EF4-FFF2-40B4-BE49-F238E27FC236}">
                <a16:creationId xmlns:a16="http://schemas.microsoft.com/office/drawing/2014/main" id="{0BBC521D-22D7-0044-B242-68BE2A6DF3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291" y="285296"/>
            <a:ext cx="7102457" cy="5764212"/>
          </a:xfrm>
          <a:prstGeom prst="rect">
            <a:avLst/>
          </a:prstGeom>
        </p:spPr>
      </p:pic>
      <p:sp>
        <p:nvSpPr>
          <p:cNvPr id="12" name="TextBox 11">
            <a:extLst>
              <a:ext uri="{FF2B5EF4-FFF2-40B4-BE49-F238E27FC236}">
                <a16:creationId xmlns:a16="http://schemas.microsoft.com/office/drawing/2014/main" id="{C9AEC0FE-2068-5240-890A-984097E8CFCF}"/>
              </a:ext>
            </a:extLst>
          </p:cNvPr>
          <p:cNvSpPr txBox="1"/>
          <p:nvPr/>
        </p:nvSpPr>
        <p:spPr>
          <a:xfrm>
            <a:off x="7358331" y="341600"/>
            <a:ext cx="2539015" cy="1938992"/>
          </a:xfrm>
          <a:prstGeom prst="rect">
            <a:avLst/>
          </a:prstGeom>
          <a:solidFill>
            <a:srgbClr val="FFFFFF"/>
          </a:solidFill>
        </p:spPr>
        <p:txBody>
          <a:bodyPr wrap="square" rtlCol="0">
            <a:spAutoFit/>
          </a:bodyPr>
          <a:lstStyle/>
          <a:p>
            <a:r>
              <a:rPr lang="en-US" sz="4000" b="1" dirty="0">
                <a:solidFill>
                  <a:srgbClr val="0070C0"/>
                </a:solidFill>
                <a:latin typeface="FUTURA MEDIUM" panose="020B0602020204020303" pitchFamily="34" charset="-79"/>
                <a:cs typeface="FUTURA MEDIUM" panose="020B0602020204020303" pitchFamily="34" charset="-79"/>
              </a:rPr>
              <a:t>CURRENT</a:t>
            </a:r>
          </a:p>
          <a:p>
            <a:r>
              <a:rPr lang="en-US" sz="4000" b="1" dirty="0">
                <a:solidFill>
                  <a:srgbClr val="C00000"/>
                </a:solidFill>
                <a:latin typeface="FUTURA MEDIUM" panose="020B0602020204020303" pitchFamily="34" charset="-79"/>
                <a:cs typeface="FUTURA MEDIUM" panose="020B0602020204020303" pitchFamily="34" charset="-79"/>
              </a:rPr>
              <a:t>DRAFT</a:t>
            </a:r>
          </a:p>
          <a:p>
            <a:r>
              <a:rPr lang="en-US" sz="4000" b="1" dirty="0">
                <a:solidFill>
                  <a:srgbClr val="00B050"/>
                </a:solidFill>
                <a:latin typeface="FUTURA MEDIUM" panose="020B0602020204020303" pitchFamily="34" charset="-79"/>
                <a:cs typeface="FUTURA MEDIUM" panose="020B0602020204020303" pitchFamily="34" charset="-79"/>
              </a:rPr>
              <a:t>POP</a:t>
            </a:r>
          </a:p>
        </p:txBody>
      </p:sp>
    </p:spTree>
    <p:extLst>
      <p:ext uri="{BB962C8B-B14F-4D97-AF65-F5344CB8AC3E}">
        <p14:creationId xmlns:p14="http://schemas.microsoft.com/office/powerpoint/2010/main" val="29484131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504000" y="251280"/>
            <a:ext cx="9071640" cy="1051560"/>
          </a:xfrm>
          <a:prstGeom prst="rect">
            <a:avLst/>
          </a:prstGeom>
          <a:noFill/>
          <a:ln>
            <a:noFill/>
          </a:ln>
        </p:spPr>
        <p:txBody>
          <a:bodyPr lIns="0" tIns="0" rIns="0" bIns="0" anchor="ctr"/>
          <a:lstStyle/>
          <a:p>
            <a:pPr algn="ctr"/>
            <a:endParaRPr lang="en-US" sz="4400" b="0" strike="noStrike" spc="-1">
              <a:latin typeface="Futura Md BT"/>
            </a:endParaRPr>
          </a:p>
        </p:txBody>
      </p:sp>
      <p:sp>
        <p:nvSpPr>
          <p:cNvPr id="290" name="TextShape 2"/>
          <p:cNvSpPr txBox="1"/>
          <p:nvPr/>
        </p:nvSpPr>
        <p:spPr>
          <a:xfrm>
            <a:off x="504000" y="1474200"/>
            <a:ext cx="9071640" cy="3653640"/>
          </a:xfrm>
          <a:prstGeom prst="rect">
            <a:avLst/>
          </a:prstGeom>
          <a:noFill/>
          <a:ln>
            <a:noFill/>
          </a:ln>
        </p:spPr>
        <p:txBody>
          <a:bodyPr lIns="0" tIns="0" rIns="0" bIns="0">
            <a:normAutofit/>
          </a:bodyPr>
          <a:lstStyle/>
          <a:p>
            <a:endParaRPr lang="en-US" sz="2800" b="0" strike="noStrike" spc="-1">
              <a:latin typeface="Roboto"/>
            </a:endParaRPr>
          </a:p>
        </p:txBody>
      </p:sp>
      <p:pic>
        <p:nvPicPr>
          <p:cNvPr id="4" name="Picture 3" descr="Table&#10;&#10;Description automatically generated">
            <a:extLst>
              <a:ext uri="{FF2B5EF4-FFF2-40B4-BE49-F238E27FC236}">
                <a16:creationId xmlns:a16="http://schemas.microsoft.com/office/drawing/2014/main" id="{1ADE523F-008E-5944-8980-0775D58C27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093" y="2335794"/>
            <a:ext cx="7994210" cy="3933362"/>
          </a:xfrm>
          <a:prstGeom prst="rect">
            <a:avLst/>
          </a:prstGeom>
        </p:spPr>
      </p:pic>
      <p:sp>
        <p:nvSpPr>
          <p:cNvPr id="5" name="TextShape 4">
            <a:extLst>
              <a:ext uri="{FF2B5EF4-FFF2-40B4-BE49-F238E27FC236}">
                <a16:creationId xmlns:a16="http://schemas.microsoft.com/office/drawing/2014/main" id="{BA8A2D28-AE89-2644-92CC-3AA269EB0640}"/>
              </a:ext>
            </a:extLst>
          </p:cNvPr>
          <p:cNvSpPr txBox="1"/>
          <p:nvPr/>
        </p:nvSpPr>
        <p:spPr>
          <a:xfrm>
            <a:off x="5040312" y="405189"/>
            <a:ext cx="4926865" cy="1794803"/>
          </a:xfrm>
          <a:prstGeom prst="rect">
            <a:avLst/>
          </a:prstGeom>
          <a:noFill/>
          <a:ln>
            <a:noFill/>
          </a:ln>
        </p:spPr>
        <p:txBody>
          <a:bodyPr lIns="0" tIns="0" rIns="0" bIns="0" anchor="ctr"/>
          <a:lstStyle/>
          <a:p>
            <a:pPr algn="ctr"/>
            <a:r>
              <a:rPr lang="en-US" sz="4000" i="1" spc="-1" dirty="0">
                <a:latin typeface="Palatino" pitchFamily="2" charset="77"/>
                <a:ea typeface="Palatino" pitchFamily="2" charset="77"/>
              </a:rPr>
              <a:t>Constituencies become oddly-shaped and less accessible. </a:t>
            </a:r>
            <a:endParaRPr lang="en-US" sz="4000" i="1" strike="noStrike" spc="-1" dirty="0">
              <a:latin typeface="Palatino" pitchFamily="2" charset="77"/>
              <a:ea typeface="Palatino" pitchFamily="2" charset="77"/>
            </a:endParaRPr>
          </a:p>
        </p:txBody>
      </p:sp>
      <p:sp>
        <p:nvSpPr>
          <p:cNvPr id="2" name="TextBox 1">
            <a:extLst>
              <a:ext uri="{FF2B5EF4-FFF2-40B4-BE49-F238E27FC236}">
                <a16:creationId xmlns:a16="http://schemas.microsoft.com/office/drawing/2014/main" id="{E3C68324-481F-2D4D-B518-1ECAB2A33A43}"/>
              </a:ext>
            </a:extLst>
          </p:cNvPr>
          <p:cNvSpPr txBox="1"/>
          <p:nvPr/>
        </p:nvSpPr>
        <p:spPr>
          <a:xfrm>
            <a:off x="1250706" y="2571185"/>
            <a:ext cx="1946495" cy="369332"/>
          </a:xfrm>
          <a:prstGeom prst="rect">
            <a:avLst/>
          </a:prstGeom>
          <a:noFill/>
        </p:spPr>
        <p:txBody>
          <a:bodyPr wrap="square" rtlCol="0">
            <a:spAutoFit/>
          </a:bodyPr>
          <a:lstStyle/>
          <a:p>
            <a:r>
              <a:rPr lang="en-US" i="1" dirty="0">
                <a:latin typeface="Palatino" pitchFamily="2" charset="77"/>
                <a:ea typeface="Palatino" pitchFamily="2" charset="77"/>
              </a:rPr>
              <a:t>Table 1 (p. 12)</a:t>
            </a:r>
          </a:p>
        </p:txBody>
      </p:sp>
      <p:pic>
        <p:nvPicPr>
          <p:cNvPr id="7" name="Picture 6" descr="Qr code&#10;&#10;Description automatically generated">
            <a:extLst>
              <a:ext uri="{FF2B5EF4-FFF2-40B4-BE49-F238E27FC236}">
                <a16:creationId xmlns:a16="http://schemas.microsoft.com/office/drawing/2014/main" id="{70DF5D91-0B70-2946-B82F-5450A8FA4A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
        <p:nvSpPr>
          <p:cNvPr id="3" name="Rectangle 2">
            <a:extLst>
              <a:ext uri="{FF2B5EF4-FFF2-40B4-BE49-F238E27FC236}">
                <a16:creationId xmlns:a16="http://schemas.microsoft.com/office/drawing/2014/main" id="{5C5C5BBD-D5D0-594E-A8CC-545FE439F2A2}"/>
              </a:ext>
            </a:extLst>
          </p:cNvPr>
          <p:cNvSpPr/>
          <p:nvPr/>
        </p:nvSpPr>
        <p:spPr>
          <a:xfrm>
            <a:off x="1050202" y="3811509"/>
            <a:ext cx="7731659" cy="2987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Shape 4">
            <a:extLst>
              <a:ext uri="{FF2B5EF4-FFF2-40B4-BE49-F238E27FC236}">
                <a16:creationId xmlns:a16="http://schemas.microsoft.com/office/drawing/2014/main" id="{39E67B27-F9C2-9B42-893E-3CF511C7309E}"/>
              </a:ext>
            </a:extLst>
          </p:cNvPr>
          <p:cNvSpPr txBox="1"/>
          <p:nvPr/>
        </p:nvSpPr>
        <p:spPr>
          <a:xfrm>
            <a:off x="112955" y="473090"/>
            <a:ext cx="4926865" cy="1794803"/>
          </a:xfrm>
          <a:prstGeom prst="rect">
            <a:avLst/>
          </a:prstGeom>
          <a:noFill/>
          <a:ln>
            <a:noFill/>
          </a:ln>
        </p:spPr>
        <p:txBody>
          <a:bodyPr lIns="0" tIns="0" rIns="0" bIns="0" anchor="ctr"/>
          <a:lstStyle/>
          <a:p>
            <a:pPr algn="ctr"/>
            <a:r>
              <a:rPr lang="en-US" sz="4000" i="1" strike="noStrike" spc="-1" dirty="0">
                <a:solidFill>
                  <a:srgbClr val="C00000"/>
                </a:solidFill>
                <a:latin typeface="Palatino" pitchFamily="2" charset="77"/>
                <a:ea typeface="Palatino" pitchFamily="2" charset="77"/>
              </a:rPr>
              <a:t>Here, const’s become more “wiggly” while staying compact</a:t>
            </a:r>
          </a:p>
        </p:txBody>
      </p:sp>
      <p:sp>
        <p:nvSpPr>
          <p:cNvPr id="8" name="Rectangle 7">
            <a:extLst>
              <a:ext uri="{FF2B5EF4-FFF2-40B4-BE49-F238E27FC236}">
                <a16:creationId xmlns:a16="http://schemas.microsoft.com/office/drawing/2014/main" id="{1C1543B2-F359-9148-89ED-1EBE102F21F7}"/>
              </a:ext>
            </a:extLst>
          </p:cNvPr>
          <p:cNvSpPr/>
          <p:nvPr/>
        </p:nvSpPr>
        <p:spPr>
          <a:xfrm>
            <a:off x="182292" y="319177"/>
            <a:ext cx="8736012" cy="594998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07D2F16-4D80-7C41-BFC2-3249A1AC4D3D}"/>
              </a:ext>
            </a:extLst>
          </p:cNvPr>
          <p:cNvSpPr/>
          <p:nvPr/>
        </p:nvSpPr>
        <p:spPr>
          <a:xfrm>
            <a:off x="8918302" y="341600"/>
            <a:ext cx="979045" cy="11326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Map&#10;&#10;Description automatically generated">
            <a:extLst>
              <a:ext uri="{FF2B5EF4-FFF2-40B4-BE49-F238E27FC236}">
                <a16:creationId xmlns:a16="http://schemas.microsoft.com/office/drawing/2014/main" id="{0BBC521D-22D7-0044-B242-68BE2A6DF39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82291" y="285296"/>
            <a:ext cx="7102457" cy="5764212"/>
          </a:xfrm>
          <a:prstGeom prst="rect">
            <a:avLst/>
          </a:prstGeom>
        </p:spPr>
      </p:pic>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631B7DCC-0107-124D-96D2-2D8DF680A40A}"/>
                  </a:ext>
                </a:extLst>
              </p14:cNvPr>
              <p14:cNvContentPartPr/>
              <p14:nvPr/>
            </p14:nvContentPartPr>
            <p14:xfrm>
              <a:off x="2079278" y="3488604"/>
              <a:ext cx="1075680" cy="1206720"/>
            </p14:xfrm>
          </p:contentPart>
        </mc:Choice>
        <mc:Fallback>
          <p:pic>
            <p:nvPicPr>
              <p:cNvPr id="6" name="Ink 5">
                <a:extLst>
                  <a:ext uri="{FF2B5EF4-FFF2-40B4-BE49-F238E27FC236}">
                    <a16:creationId xmlns:a16="http://schemas.microsoft.com/office/drawing/2014/main" id="{631B7DCC-0107-124D-96D2-2D8DF680A40A}"/>
                  </a:ext>
                </a:extLst>
              </p:cNvPr>
              <p:cNvPicPr/>
              <p:nvPr/>
            </p:nvPicPr>
            <p:blipFill>
              <a:blip r:embed="rId6"/>
              <a:stretch>
                <a:fillRect/>
              </a:stretch>
            </p:blipFill>
            <p:spPr>
              <a:xfrm>
                <a:off x="2070638" y="3479604"/>
                <a:ext cx="1093320" cy="12243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2" name="Ink 11">
                <a:extLst>
                  <a:ext uri="{FF2B5EF4-FFF2-40B4-BE49-F238E27FC236}">
                    <a16:creationId xmlns:a16="http://schemas.microsoft.com/office/drawing/2014/main" id="{179745C4-7A3A-014D-8D91-2F145B345708}"/>
                  </a:ext>
                </a:extLst>
              </p14:cNvPr>
              <p14:cNvContentPartPr/>
              <p14:nvPr/>
            </p14:nvContentPartPr>
            <p14:xfrm>
              <a:off x="3220478" y="2174244"/>
              <a:ext cx="1170360" cy="1054080"/>
            </p14:xfrm>
          </p:contentPart>
        </mc:Choice>
        <mc:Fallback>
          <p:pic>
            <p:nvPicPr>
              <p:cNvPr id="12" name="Ink 11">
                <a:extLst>
                  <a:ext uri="{FF2B5EF4-FFF2-40B4-BE49-F238E27FC236}">
                    <a16:creationId xmlns:a16="http://schemas.microsoft.com/office/drawing/2014/main" id="{179745C4-7A3A-014D-8D91-2F145B345708}"/>
                  </a:ext>
                </a:extLst>
              </p:cNvPr>
              <p:cNvPicPr/>
              <p:nvPr/>
            </p:nvPicPr>
            <p:blipFill>
              <a:blip r:embed="rId8"/>
              <a:stretch>
                <a:fillRect/>
              </a:stretch>
            </p:blipFill>
            <p:spPr>
              <a:xfrm>
                <a:off x="3211838" y="2165244"/>
                <a:ext cx="1188000" cy="1071720"/>
              </a:xfrm>
              <a:prstGeom prst="rect">
                <a:avLst/>
              </a:prstGeom>
            </p:spPr>
          </p:pic>
        </mc:Fallback>
      </mc:AlternateContent>
      <p:sp>
        <p:nvSpPr>
          <p:cNvPr id="17" name="TextBox 16">
            <a:extLst>
              <a:ext uri="{FF2B5EF4-FFF2-40B4-BE49-F238E27FC236}">
                <a16:creationId xmlns:a16="http://schemas.microsoft.com/office/drawing/2014/main" id="{3B58C814-B916-F44D-9FFF-9831762F4CCB}"/>
              </a:ext>
            </a:extLst>
          </p:cNvPr>
          <p:cNvSpPr txBox="1"/>
          <p:nvPr/>
        </p:nvSpPr>
        <p:spPr>
          <a:xfrm>
            <a:off x="7358331" y="341600"/>
            <a:ext cx="2539015" cy="1938992"/>
          </a:xfrm>
          <a:prstGeom prst="rect">
            <a:avLst/>
          </a:prstGeom>
          <a:solidFill>
            <a:srgbClr val="FFFFFF"/>
          </a:solidFill>
        </p:spPr>
        <p:txBody>
          <a:bodyPr wrap="square" rtlCol="0">
            <a:spAutoFit/>
          </a:bodyPr>
          <a:lstStyle/>
          <a:p>
            <a:r>
              <a:rPr lang="en-US" sz="4000" b="1" dirty="0">
                <a:solidFill>
                  <a:srgbClr val="0070C0"/>
                </a:solidFill>
                <a:latin typeface="FUTURA MEDIUM" panose="020B0602020204020303" pitchFamily="34" charset="-79"/>
                <a:cs typeface="FUTURA MEDIUM" panose="020B0602020204020303" pitchFamily="34" charset="-79"/>
              </a:rPr>
              <a:t>CURRENT</a:t>
            </a:r>
          </a:p>
          <a:p>
            <a:r>
              <a:rPr lang="en-US" sz="4000" b="1" dirty="0">
                <a:solidFill>
                  <a:srgbClr val="C00000"/>
                </a:solidFill>
                <a:latin typeface="FUTURA MEDIUM" panose="020B0602020204020303" pitchFamily="34" charset="-79"/>
                <a:cs typeface="FUTURA MEDIUM" panose="020B0602020204020303" pitchFamily="34" charset="-79"/>
              </a:rPr>
              <a:t>DRAFT</a:t>
            </a:r>
          </a:p>
          <a:p>
            <a:r>
              <a:rPr lang="en-US" sz="4000" b="1" dirty="0">
                <a:solidFill>
                  <a:srgbClr val="00B050"/>
                </a:solidFill>
                <a:latin typeface="FUTURA MEDIUM" panose="020B0602020204020303" pitchFamily="34" charset="-79"/>
                <a:cs typeface="FUTURA MEDIUM" panose="020B0602020204020303" pitchFamily="34" charset="-79"/>
              </a:rPr>
              <a:t>POP</a:t>
            </a:r>
          </a:p>
        </p:txBody>
      </p:sp>
    </p:spTree>
    <p:extLst>
      <p:ext uri="{BB962C8B-B14F-4D97-AF65-F5344CB8AC3E}">
        <p14:creationId xmlns:p14="http://schemas.microsoft.com/office/powerpoint/2010/main" val="2293707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504000" y="251280"/>
            <a:ext cx="9071640" cy="1051560"/>
          </a:xfrm>
          <a:prstGeom prst="rect">
            <a:avLst/>
          </a:prstGeom>
          <a:noFill/>
          <a:ln>
            <a:noFill/>
          </a:ln>
        </p:spPr>
        <p:txBody>
          <a:bodyPr lIns="0" tIns="0" rIns="0" bIns="0" anchor="ctr"/>
          <a:lstStyle/>
          <a:p>
            <a:pPr algn="ctr"/>
            <a:endParaRPr lang="en-US" sz="4400" b="0" strike="noStrike" spc="-1">
              <a:latin typeface="Futura Md BT"/>
            </a:endParaRPr>
          </a:p>
        </p:txBody>
      </p:sp>
      <p:sp>
        <p:nvSpPr>
          <p:cNvPr id="290" name="TextShape 2"/>
          <p:cNvSpPr txBox="1"/>
          <p:nvPr/>
        </p:nvSpPr>
        <p:spPr>
          <a:xfrm>
            <a:off x="504000" y="1474200"/>
            <a:ext cx="9071640" cy="3653640"/>
          </a:xfrm>
          <a:prstGeom prst="rect">
            <a:avLst/>
          </a:prstGeom>
          <a:noFill/>
          <a:ln>
            <a:noFill/>
          </a:ln>
        </p:spPr>
        <p:txBody>
          <a:bodyPr lIns="0" tIns="0" rIns="0" bIns="0">
            <a:normAutofit/>
          </a:bodyPr>
          <a:lstStyle/>
          <a:p>
            <a:endParaRPr lang="en-US" sz="2800" b="0" strike="noStrike" spc="-1">
              <a:latin typeface="Roboto"/>
            </a:endParaRPr>
          </a:p>
        </p:txBody>
      </p:sp>
      <p:pic>
        <p:nvPicPr>
          <p:cNvPr id="4" name="Picture 3" descr="Table&#10;&#10;Description automatically generated">
            <a:extLst>
              <a:ext uri="{FF2B5EF4-FFF2-40B4-BE49-F238E27FC236}">
                <a16:creationId xmlns:a16="http://schemas.microsoft.com/office/drawing/2014/main" id="{1ADE523F-008E-5944-8980-0775D58C27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093" y="2335794"/>
            <a:ext cx="7994210" cy="3933362"/>
          </a:xfrm>
          <a:prstGeom prst="rect">
            <a:avLst/>
          </a:prstGeom>
        </p:spPr>
      </p:pic>
      <p:sp>
        <p:nvSpPr>
          <p:cNvPr id="5" name="TextShape 4">
            <a:extLst>
              <a:ext uri="{FF2B5EF4-FFF2-40B4-BE49-F238E27FC236}">
                <a16:creationId xmlns:a16="http://schemas.microsoft.com/office/drawing/2014/main" id="{BA8A2D28-AE89-2644-92CC-3AA269EB0640}"/>
              </a:ext>
            </a:extLst>
          </p:cNvPr>
          <p:cNvSpPr txBox="1"/>
          <p:nvPr/>
        </p:nvSpPr>
        <p:spPr>
          <a:xfrm>
            <a:off x="5040312" y="405189"/>
            <a:ext cx="4926865" cy="1794803"/>
          </a:xfrm>
          <a:prstGeom prst="rect">
            <a:avLst/>
          </a:prstGeom>
          <a:noFill/>
          <a:ln>
            <a:noFill/>
          </a:ln>
        </p:spPr>
        <p:txBody>
          <a:bodyPr lIns="0" tIns="0" rIns="0" bIns="0" anchor="ctr"/>
          <a:lstStyle/>
          <a:p>
            <a:pPr algn="ctr"/>
            <a:r>
              <a:rPr lang="en-US" sz="4000" i="1" spc="-1" dirty="0">
                <a:latin typeface="Palatino" pitchFamily="2" charset="77"/>
                <a:ea typeface="Palatino" pitchFamily="2" charset="77"/>
              </a:rPr>
              <a:t>Constituencies become oddly-shaped and less accessible. </a:t>
            </a:r>
            <a:endParaRPr lang="en-US" sz="4000" i="1" strike="noStrike" spc="-1" dirty="0">
              <a:latin typeface="Palatino" pitchFamily="2" charset="77"/>
              <a:ea typeface="Palatino" pitchFamily="2" charset="77"/>
            </a:endParaRPr>
          </a:p>
        </p:txBody>
      </p:sp>
      <p:sp>
        <p:nvSpPr>
          <p:cNvPr id="2" name="TextBox 1">
            <a:extLst>
              <a:ext uri="{FF2B5EF4-FFF2-40B4-BE49-F238E27FC236}">
                <a16:creationId xmlns:a16="http://schemas.microsoft.com/office/drawing/2014/main" id="{E3C68324-481F-2D4D-B518-1ECAB2A33A43}"/>
              </a:ext>
            </a:extLst>
          </p:cNvPr>
          <p:cNvSpPr txBox="1"/>
          <p:nvPr/>
        </p:nvSpPr>
        <p:spPr>
          <a:xfrm>
            <a:off x="1250706" y="2571185"/>
            <a:ext cx="1946495" cy="369332"/>
          </a:xfrm>
          <a:prstGeom prst="rect">
            <a:avLst/>
          </a:prstGeom>
          <a:noFill/>
        </p:spPr>
        <p:txBody>
          <a:bodyPr wrap="square" rtlCol="0">
            <a:spAutoFit/>
          </a:bodyPr>
          <a:lstStyle/>
          <a:p>
            <a:r>
              <a:rPr lang="en-US" i="1" dirty="0">
                <a:latin typeface="Palatino" pitchFamily="2" charset="77"/>
                <a:ea typeface="Palatino" pitchFamily="2" charset="77"/>
              </a:rPr>
              <a:t>Table 1 (p. 12)</a:t>
            </a:r>
          </a:p>
        </p:txBody>
      </p:sp>
      <p:sp>
        <p:nvSpPr>
          <p:cNvPr id="3" name="Rectangle 2">
            <a:extLst>
              <a:ext uri="{FF2B5EF4-FFF2-40B4-BE49-F238E27FC236}">
                <a16:creationId xmlns:a16="http://schemas.microsoft.com/office/drawing/2014/main" id="{5C5C5BBD-D5D0-594E-A8CC-545FE439F2A2}"/>
              </a:ext>
            </a:extLst>
          </p:cNvPr>
          <p:cNvSpPr/>
          <p:nvPr/>
        </p:nvSpPr>
        <p:spPr>
          <a:xfrm>
            <a:off x="1050202" y="3811509"/>
            <a:ext cx="7731659" cy="2987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Shape 4">
            <a:extLst>
              <a:ext uri="{FF2B5EF4-FFF2-40B4-BE49-F238E27FC236}">
                <a16:creationId xmlns:a16="http://schemas.microsoft.com/office/drawing/2014/main" id="{39E67B27-F9C2-9B42-893E-3CF511C7309E}"/>
              </a:ext>
            </a:extLst>
          </p:cNvPr>
          <p:cNvSpPr txBox="1"/>
          <p:nvPr/>
        </p:nvSpPr>
        <p:spPr>
          <a:xfrm>
            <a:off x="112955" y="473090"/>
            <a:ext cx="4926865" cy="1794803"/>
          </a:xfrm>
          <a:prstGeom prst="rect">
            <a:avLst/>
          </a:prstGeom>
          <a:noFill/>
          <a:ln>
            <a:noFill/>
          </a:ln>
        </p:spPr>
        <p:txBody>
          <a:bodyPr lIns="0" tIns="0" rIns="0" bIns="0" anchor="ctr"/>
          <a:lstStyle/>
          <a:p>
            <a:pPr algn="ctr"/>
            <a:r>
              <a:rPr lang="en-US" sz="4000" i="1" strike="noStrike" spc="-1" dirty="0">
                <a:solidFill>
                  <a:srgbClr val="C00000"/>
                </a:solidFill>
                <a:latin typeface="Palatino" pitchFamily="2" charset="77"/>
                <a:ea typeface="Palatino" pitchFamily="2" charset="77"/>
              </a:rPr>
              <a:t>Here, const’s become more “wiggly” while staying compact</a:t>
            </a:r>
          </a:p>
        </p:txBody>
      </p:sp>
      <p:sp>
        <p:nvSpPr>
          <p:cNvPr id="8" name="Rectangle 7">
            <a:extLst>
              <a:ext uri="{FF2B5EF4-FFF2-40B4-BE49-F238E27FC236}">
                <a16:creationId xmlns:a16="http://schemas.microsoft.com/office/drawing/2014/main" id="{1C1543B2-F359-9148-89ED-1EBE102F21F7}"/>
              </a:ext>
            </a:extLst>
          </p:cNvPr>
          <p:cNvSpPr/>
          <p:nvPr/>
        </p:nvSpPr>
        <p:spPr>
          <a:xfrm>
            <a:off x="182292" y="319177"/>
            <a:ext cx="8736012" cy="594998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07D2F16-4D80-7C41-BFC2-3249A1AC4D3D}"/>
              </a:ext>
            </a:extLst>
          </p:cNvPr>
          <p:cNvSpPr/>
          <p:nvPr/>
        </p:nvSpPr>
        <p:spPr>
          <a:xfrm>
            <a:off x="8918302" y="341600"/>
            <a:ext cx="979045" cy="11326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Map&#10;&#10;Description automatically generated">
            <a:extLst>
              <a:ext uri="{FF2B5EF4-FFF2-40B4-BE49-F238E27FC236}">
                <a16:creationId xmlns:a16="http://schemas.microsoft.com/office/drawing/2014/main" id="{0BBC521D-22D7-0044-B242-68BE2A6DF3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291" y="285296"/>
            <a:ext cx="7102457" cy="5764212"/>
          </a:xfrm>
          <a:prstGeom prst="rect">
            <a:avLst/>
          </a:prstGeom>
        </p:spPr>
      </p:pic>
      <mc:AlternateContent xmlns:mc="http://schemas.openxmlformats.org/markup-compatibility/2006">
        <mc:Choice xmlns:p14="http://schemas.microsoft.com/office/powerpoint/2010/main" Requires="p14">
          <p:contentPart p14:bwMode="auto" r:id="rId4">
            <p14:nvContentPartPr>
              <p14:cNvPr id="6" name="Ink 5">
                <a:extLst>
                  <a:ext uri="{FF2B5EF4-FFF2-40B4-BE49-F238E27FC236}">
                    <a16:creationId xmlns:a16="http://schemas.microsoft.com/office/drawing/2014/main" id="{631B7DCC-0107-124D-96D2-2D8DF680A40A}"/>
                  </a:ext>
                </a:extLst>
              </p14:cNvPr>
              <p14:cNvContentPartPr/>
              <p14:nvPr/>
            </p14:nvContentPartPr>
            <p14:xfrm>
              <a:off x="2079278" y="3488604"/>
              <a:ext cx="1075680" cy="1206720"/>
            </p14:xfrm>
          </p:contentPart>
        </mc:Choice>
        <mc:Fallback>
          <p:pic>
            <p:nvPicPr>
              <p:cNvPr id="6" name="Ink 5">
                <a:extLst>
                  <a:ext uri="{FF2B5EF4-FFF2-40B4-BE49-F238E27FC236}">
                    <a16:creationId xmlns:a16="http://schemas.microsoft.com/office/drawing/2014/main" id="{631B7DCC-0107-124D-96D2-2D8DF680A40A}"/>
                  </a:ext>
                </a:extLst>
              </p:cNvPr>
              <p:cNvPicPr/>
              <p:nvPr/>
            </p:nvPicPr>
            <p:blipFill>
              <a:blip r:embed="rId5"/>
              <a:stretch>
                <a:fillRect/>
              </a:stretch>
            </p:blipFill>
            <p:spPr>
              <a:xfrm>
                <a:off x="2070638" y="3479604"/>
                <a:ext cx="1093320" cy="122436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12" name="Ink 11">
                <a:extLst>
                  <a:ext uri="{FF2B5EF4-FFF2-40B4-BE49-F238E27FC236}">
                    <a16:creationId xmlns:a16="http://schemas.microsoft.com/office/drawing/2014/main" id="{179745C4-7A3A-014D-8D91-2F145B345708}"/>
                  </a:ext>
                </a:extLst>
              </p14:cNvPr>
              <p14:cNvContentPartPr/>
              <p14:nvPr/>
            </p14:nvContentPartPr>
            <p14:xfrm>
              <a:off x="3220478" y="2174244"/>
              <a:ext cx="1170360" cy="1054080"/>
            </p14:xfrm>
          </p:contentPart>
        </mc:Choice>
        <mc:Fallback>
          <p:pic>
            <p:nvPicPr>
              <p:cNvPr id="12" name="Ink 11">
                <a:extLst>
                  <a:ext uri="{FF2B5EF4-FFF2-40B4-BE49-F238E27FC236}">
                    <a16:creationId xmlns:a16="http://schemas.microsoft.com/office/drawing/2014/main" id="{179745C4-7A3A-014D-8D91-2F145B345708}"/>
                  </a:ext>
                </a:extLst>
              </p:cNvPr>
              <p:cNvPicPr/>
              <p:nvPr/>
            </p:nvPicPr>
            <p:blipFill>
              <a:blip r:embed="rId7"/>
              <a:stretch>
                <a:fillRect/>
              </a:stretch>
            </p:blipFill>
            <p:spPr>
              <a:xfrm>
                <a:off x="3211838" y="2165244"/>
                <a:ext cx="1188000" cy="1071720"/>
              </a:xfrm>
              <a:prstGeom prst="rect">
                <a:avLst/>
              </a:prstGeom>
            </p:spPr>
          </p:pic>
        </mc:Fallback>
      </mc:AlternateContent>
      <p:sp>
        <p:nvSpPr>
          <p:cNvPr id="18" name="TextBox 17">
            <a:extLst>
              <a:ext uri="{FF2B5EF4-FFF2-40B4-BE49-F238E27FC236}">
                <a16:creationId xmlns:a16="http://schemas.microsoft.com/office/drawing/2014/main" id="{F353E198-2408-D442-B1C8-6BC55EC41489}"/>
              </a:ext>
            </a:extLst>
          </p:cNvPr>
          <p:cNvSpPr txBox="1"/>
          <p:nvPr/>
        </p:nvSpPr>
        <p:spPr>
          <a:xfrm>
            <a:off x="7358331" y="341600"/>
            <a:ext cx="2539015" cy="1938992"/>
          </a:xfrm>
          <a:prstGeom prst="rect">
            <a:avLst/>
          </a:prstGeom>
          <a:solidFill>
            <a:srgbClr val="FFFFFF"/>
          </a:solidFill>
        </p:spPr>
        <p:txBody>
          <a:bodyPr wrap="square" rtlCol="0">
            <a:spAutoFit/>
          </a:bodyPr>
          <a:lstStyle/>
          <a:p>
            <a:r>
              <a:rPr lang="en-US" sz="4000" b="1" dirty="0">
                <a:solidFill>
                  <a:srgbClr val="0070C0"/>
                </a:solidFill>
                <a:latin typeface="FUTURA MEDIUM" panose="020B0602020204020303" pitchFamily="34" charset="-79"/>
                <a:cs typeface="FUTURA MEDIUM" panose="020B0602020204020303" pitchFamily="34" charset="-79"/>
              </a:rPr>
              <a:t>CURRENT</a:t>
            </a:r>
          </a:p>
          <a:p>
            <a:r>
              <a:rPr lang="en-US" sz="4000" b="1" dirty="0">
                <a:solidFill>
                  <a:srgbClr val="C00000"/>
                </a:solidFill>
                <a:latin typeface="FUTURA MEDIUM" panose="020B0602020204020303" pitchFamily="34" charset="-79"/>
                <a:cs typeface="FUTURA MEDIUM" panose="020B0602020204020303" pitchFamily="34" charset="-79"/>
              </a:rPr>
              <a:t>DRAFT</a:t>
            </a:r>
          </a:p>
          <a:p>
            <a:r>
              <a:rPr lang="en-US" sz="4000" b="1" dirty="0">
                <a:solidFill>
                  <a:srgbClr val="00B050"/>
                </a:solidFill>
                <a:latin typeface="FUTURA MEDIUM" panose="020B0602020204020303" pitchFamily="34" charset="-79"/>
                <a:cs typeface="FUTURA MEDIUM" panose="020B0602020204020303" pitchFamily="34" charset="-79"/>
              </a:rPr>
              <a:t>POP</a:t>
            </a:r>
          </a:p>
        </p:txBody>
      </p:sp>
      <p:sp>
        <p:nvSpPr>
          <p:cNvPr id="17" name="TextBox 16">
            <a:extLst>
              <a:ext uri="{FF2B5EF4-FFF2-40B4-BE49-F238E27FC236}">
                <a16:creationId xmlns:a16="http://schemas.microsoft.com/office/drawing/2014/main" id="{2A2BAC5C-D7F6-0D40-B557-FEAE35938BEC}"/>
              </a:ext>
            </a:extLst>
          </p:cNvPr>
          <p:cNvSpPr txBox="1"/>
          <p:nvPr/>
        </p:nvSpPr>
        <p:spPr>
          <a:xfrm>
            <a:off x="4828033" y="1742536"/>
            <a:ext cx="5069314" cy="3970318"/>
          </a:xfrm>
          <a:prstGeom prst="rect">
            <a:avLst/>
          </a:prstGeom>
          <a:solidFill>
            <a:srgbClr val="FFFFFF">
              <a:alpha val="74902"/>
            </a:srgbClr>
          </a:solidFill>
        </p:spPr>
        <p:txBody>
          <a:bodyPr wrap="square" rtlCol="0">
            <a:spAutoFit/>
          </a:bodyPr>
          <a:lstStyle/>
          <a:p>
            <a:r>
              <a:rPr lang="en-US" sz="2800" i="1" dirty="0">
                <a:latin typeface="Palatino" pitchFamily="2" charset="77"/>
                <a:ea typeface="Palatino" pitchFamily="2" charset="77"/>
              </a:rPr>
              <a:t>Const’s. becoming less smooth while staying compact will, by &amp; large, have these “slices.”</a:t>
            </a:r>
          </a:p>
          <a:p>
            <a:endParaRPr lang="en-US" sz="2800" i="1" dirty="0">
              <a:latin typeface="Palatino" pitchFamily="2" charset="77"/>
              <a:ea typeface="Palatino" pitchFamily="2" charset="77"/>
            </a:endParaRPr>
          </a:p>
          <a:p>
            <a:r>
              <a:rPr lang="en-US" sz="2800" i="1" dirty="0">
                <a:latin typeface="Palatino" pitchFamily="2" charset="77"/>
                <a:ea typeface="Palatino" pitchFamily="2" charset="77"/>
              </a:rPr>
              <a:t>When this involves changing populations, it can indicate</a:t>
            </a:r>
          </a:p>
          <a:p>
            <a:r>
              <a:rPr lang="en-US" sz="2800" i="1" dirty="0">
                <a:latin typeface="Palatino" pitchFamily="2" charset="77"/>
                <a:ea typeface="Palatino" pitchFamily="2" charset="77"/>
              </a:rPr>
              <a:t>“</a:t>
            </a:r>
            <a:r>
              <a:rPr lang="en-US" sz="2800" b="1" i="1" dirty="0">
                <a:solidFill>
                  <a:srgbClr val="7030A0"/>
                </a:solidFill>
                <a:latin typeface="Palatino" pitchFamily="2" charset="77"/>
                <a:ea typeface="Palatino" pitchFamily="2" charset="77"/>
              </a:rPr>
              <a:t>fracturing</a:t>
            </a:r>
            <a:r>
              <a:rPr lang="en-US" sz="2800" i="1" dirty="0">
                <a:latin typeface="Palatino" pitchFamily="2" charset="77"/>
                <a:ea typeface="Palatino" pitchFamily="2" charset="77"/>
              </a:rPr>
              <a:t>” </a:t>
            </a:r>
            <a:r>
              <a:rPr lang="en-US" sz="2800" b="1" i="1" dirty="0">
                <a:solidFill>
                  <a:srgbClr val="7030A0"/>
                </a:solidFill>
                <a:latin typeface="Palatino" pitchFamily="2" charset="77"/>
                <a:ea typeface="Palatino" pitchFamily="2" charset="77"/>
              </a:rPr>
              <a:t>where</a:t>
            </a:r>
            <a:r>
              <a:rPr lang="en-US" sz="2800" i="1" dirty="0">
                <a:latin typeface="Palatino" pitchFamily="2" charset="77"/>
                <a:ea typeface="Palatino" pitchFamily="2" charset="77"/>
              </a:rPr>
              <a:t> </a:t>
            </a:r>
            <a:r>
              <a:rPr lang="en-US" sz="2800" b="1" i="1" dirty="0">
                <a:solidFill>
                  <a:srgbClr val="7030A0"/>
                </a:solidFill>
                <a:latin typeface="Palatino" pitchFamily="2" charset="77"/>
                <a:ea typeface="Palatino" pitchFamily="2" charset="77"/>
              </a:rPr>
              <a:t>voter </a:t>
            </a:r>
          </a:p>
          <a:p>
            <a:r>
              <a:rPr lang="en-US" sz="2800" b="1" i="1" dirty="0">
                <a:solidFill>
                  <a:srgbClr val="7030A0"/>
                </a:solidFill>
                <a:latin typeface="Palatino" pitchFamily="2" charset="77"/>
                <a:ea typeface="Palatino" pitchFamily="2" charset="77"/>
              </a:rPr>
              <a:t>preferences are diluted by </a:t>
            </a:r>
          </a:p>
          <a:p>
            <a:r>
              <a:rPr lang="en-US" sz="2800" b="1" i="1" dirty="0">
                <a:solidFill>
                  <a:srgbClr val="7030A0"/>
                </a:solidFill>
                <a:latin typeface="Palatino" pitchFamily="2" charset="77"/>
                <a:ea typeface="Palatino" pitchFamily="2" charset="77"/>
              </a:rPr>
              <a:t>splitting communities. </a:t>
            </a:r>
          </a:p>
        </p:txBody>
      </p:sp>
      <p:pic>
        <p:nvPicPr>
          <p:cNvPr id="7" name="Picture 6" descr="Qr code&#10;&#10;Description automatically generated">
            <a:extLst>
              <a:ext uri="{FF2B5EF4-FFF2-40B4-BE49-F238E27FC236}">
                <a16:creationId xmlns:a16="http://schemas.microsoft.com/office/drawing/2014/main" id="{70DF5D91-0B70-2946-B82F-5450A8FA4AE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Tree>
    <p:extLst>
      <p:ext uri="{BB962C8B-B14F-4D97-AF65-F5344CB8AC3E}">
        <p14:creationId xmlns:p14="http://schemas.microsoft.com/office/powerpoint/2010/main" val="24003853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TextShape 2"/>
          <p:cNvSpPr txBox="1"/>
          <p:nvPr/>
        </p:nvSpPr>
        <p:spPr>
          <a:xfrm>
            <a:off x="437759" y="5525439"/>
            <a:ext cx="7438755" cy="692280"/>
          </a:xfrm>
          <a:prstGeom prst="rect">
            <a:avLst/>
          </a:prstGeom>
          <a:noFill/>
          <a:ln>
            <a:noFill/>
          </a:ln>
        </p:spPr>
        <p:txBody>
          <a:bodyPr lIns="90000" tIns="45000" rIns="90000" bIns="45000"/>
          <a:lstStyle/>
          <a:p>
            <a:r>
              <a:rPr lang="en-US" sz="3200" i="1" spc="-1" dirty="0">
                <a:solidFill>
                  <a:srgbClr val="FFFFFF"/>
                </a:solidFill>
                <a:latin typeface="Palatino" pitchFamily="2" charset="77"/>
                <a:ea typeface="Palatino" pitchFamily="2" charset="77"/>
              </a:rPr>
              <a:t>Who is Quantitative Spatial Sciences Lab?</a:t>
            </a:r>
            <a:endParaRPr lang="en-US" sz="3200" b="0" i="1" strike="noStrike" spc="-1" dirty="0">
              <a:solidFill>
                <a:srgbClr val="FFFFFF"/>
              </a:solidFill>
              <a:latin typeface="Palatino" pitchFamily="2" charset="77"/>
              <a:ea typeface="Palatino" pitchFamily="2" charset="77"/>
            </a:endParaRPr>
          </a:p>
        </p:txBody>
      </p:sp>
      <p:pic>
        <p:nvPicPr>
          <p:cNvPr id="5" name="Picture 4" descr="Qr code&#10;&#10;Description automatically generated">
            <a:extLst>
              <a:ext uri="{FF2B5EF4-FFF2-40B4-BE49-F238E27FC236}">
                <a16:creationId xmlns:a16="http://schemas.microsoft.com/office/drawing/2014/main" id="{A6A7A419-9D2F-3C46-8BFB-D61D73AC0A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
        <p:nvSpPr>
          <p:cNvPr id="6" name="TextBox 5">
            <a:extLst>
              <a:ext uri="{FF2B5EF4-FFF2-40B4-BE49-F238E27FC236}">
                <a16:creationId xmlns:a16="http://schemas.microsoft.com/office/drawing/2014/main" id="{9C0501B3-440B-1242-A984-C3B59A6C6B1B}"/>
              </a:ext>
            </a:extLst>
          </p:cNvPr>
          <p:cNvSpPr txBox="1"/>
          <p:nvPr/>
        </p:nvSpPr>
        <p:spPr>
          <a:xfrm>
            <a:off x="308940" y="2518077"/>
            <a:ext cx="11306655" cy="2862322"/>
          </a:xfrm>
          <a:prstGeom prst="rect">
            <a:avLst/>
          </a:prstGeom>
          <a:noFill/>
        </p:spPr>
        <p:txBody>
          <a:bodyPr wrap="square" rtlCol="0">
            <a:spAutoFit/>
          </a:bodyPr>
          <a:lstStyle/>
          <a:p>
            <a:r>
              <a:rPr lang="en-US" sz="3600" cap="small" dirty="0">
                <a:latin typeface="Futura Medium" panose="020B0602020204020303" pitchFamily="34" charset="-79"/>
                <a:cs typeface="Futura Medium" panose="020B0602020204020303" pitchFamily="34" charset="-79"/>
              </a:rPr>
              <a:t>Alistair Anderson	Isabelle Bi</a:t>
            </a:r>
          </a:p>
          <a:p>
            <a:r>
              <a:rPr lang="en-US" sz="3600" cap="small" dirty="0">
                <a:latin typeface="Futura Medium" panose="020B0602020204020303" pitchFamily="34" charset="-79"/>
                <a:cs typeface="Futura Medium" panose="020B0602020204020303" pitchFamily="34" charset="-79"/>
              </a:rPr>
              <a:t>Joseph Day			Nicholas </a:t>
            </a:r>
            <a:r>
              <a:rPr lang="en-US" sz="3600" cap="small" dirty="0" err="1">
                <a:latin typeface="Futura Medium" panose="020B0602020204020303" pitchFamily="34" charset="-79"/>
                <a:cs typeface="Futura Medium" panose="020B0602020204020303" pitchFamily="34" charset="-79"/>
              </a:rPr>
              <a:t>Dorward</a:t>
            </a:r>
            <a:endParaRPr lang="en-US" sz="3600" cap="small" dirty="0">
              <a:latin typeface="Futura Medium" panose="020B0602020204020303" pitchFamily="34" charset="-79"/>
              <a:cs typeface="Futura Medium" panose="020B0602020204020303" pitchFamily="34" charset="-79"/>
            </a:endParaRPr>
          </a:p>
          <a:p>
            <a:r>
              <a:rPr lang="en-US" sz="3600" cap="small" dirty="0">
                <a:latin typeface="Futura Medium" panose="020B0602020204020303" pitchFamily="34" charset="-79"/>
                <a:cs typeface="Futura Medium" panose="020B0602020204020303" pitchFamily="34" charset="-79"/>
              </a:rPr>
              <a:t>Sean Fox			</a:t>
            </a:r>
            <a:r>
              <a:rPr lang="en-US" sz="3600" cap="small" dirty="0" err="1">
                <a:latin typeface="Futura Medium" panose="020B0602020204020303" pitchFamily="34" charset="-79"/>
                <a:cs typeface="Futura Medium" panose="020B0602020204020303" pitchFamily="34" charset="-79"/>
              </a:rPr>
              <a:t>Lenka</a:t>
            </a:r>
            <a:r>
              <a:rPr lang="en-US" sz="3600" cap="small" dirty="0">
                <a:latin typeface="Futura Medium" panose="020B0602020204020303" pitchFamily="34" charset="-79"/>
                <a:cs typeface="Futura Medium" panose="020B0602020204020303" pitchFamily="34" charset="-79"/>
              </a:rPr>
              <a:t> </a:t>
            </a:r>
            <a:r>
              <a:rPr lang="en-US" sz="3600" cap="small" dirty="0" err="1">
                <a:latin typeface="Futura Medium" panose="020B0602020204020303" pitchFamily="34" charset="-79"/>
                <a:cs typeface="Futura Medium" panose="020B0602020204020303" pitchFamily="34" charset="-79"/>
              </a:rPr>
              <a:t>Hašová</a:t>
            </a:r>
            <a:endParaRPr lang="en-US" sz="3600" cap="small" dirty="0">
              <a:latin typeface="Futura Medium" panose="020B0602020204020303" pitchFamily="34" charset="-79"/>
              <a:cs typeface="Futura Medium" panose="020B0602020204020303" pitchFamily="34" charset="-79"/>
            </a:endParaRPr>
          </a:p>
          <a:p>
            <a:r>
              <a:rPr lang="en-US" sz="3600" cap="small" dirty="0">
                <a:latin typeface="Futura Medium" panose="020B0602020204020303" pitchFamily="34" charset="-79"/>
                <a:cs typeface="Futura Medium" panose="020B0602020204020303" pitchFamily="34" charset="-79"/>
              </a:rPr>
              <a:t>David Manley		</a:t>
            </a:r>
            <a:r>
              <a:rPr lang="en-US" sz="3600" cap="small" dirty="0" err="1">
                <a:latin typeface="Futura Medium" panose="020B0602020204020303" pitchFamily="34" charset="-79"/>
                <a:cs typeface="Futura Medium" panose="020B0602020204020303" pitchFamily="34" charset="-79"/>
              </a:rPr>
              <a:t>Emmanouil</a:t>
            </a:r>
            <a:r>
              <a:rPr lang="en-US" sz="3600" cap="small" dirty="0">
                <a:latin typeface="Futura Medium" panose="020B0602020204020303" pitchFamily="34" charset="-79"/>
                <a:cs typeface="Futura Medium" panose="020B0602020204020303" pitchFamily="34" charset="-79"/>
              </a:rPr>
              <a:t> </a:t>
            </a:r>
            <a:r>
              <a:rPr lang="en-US" sz="3600" cap="small" dirty="0" err="1">
                <a:latin typeface="Futura Medium" panose="020B0602020204020303" pitchFamily="34" charset="-79"/>
                <a:cs typeface="Futura Medium" panose="020B0602020204020303" pitchFamily="34" charset="-79"/>
              </a:rPr>
              <a:t>Tranos</a:t>
            </a:r>
            <a:endParaRPr lang="en-US" sz="3600" cap="small" dirty="0">
              <a:latin typeface="Futura Medium" panose="020B0602020204020303" pitchFamily="34" charset="-79"/>
              <a:cs typeface="Futura Medium" panose="020B0602020204020303" pitchFamily="34" charset="-79"/>
            </a:endParaRPr>
          </a:p>
          <a:p>
            <a:r>
              <a:rPr lang="en-US" sz="3600" cap="small" dirty="0">
                <a:latin typeface="Futura Medium" panose="020B0602020204020303" pitchFamily="34" charset="-79"/>
                <a:cs typeface="Futura Medium" panose="020B0602020204020303" pitchFamily="34" charset="-79"/>
              </a:rPr>
              <a:t>Levi John Wolf</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504000" y="251280"/>
            <a:ext cx="9071640" cy="1051560"/>
          </a:xfrm>
          <a:prstGeom prst="rect">
            <a:avLst/>
          </a:prstGeom>
          <a:noFill/>
          <a:ln>
            <a:noFill/>
          </a:ln>
        </p:spPr>
        <p:txBody>
          <a:bodyPr lIns="0" tIns="0" rIns="0" bIns="0" anchor="ctr"/>
          <a:lstStyle/>
          <a:p>
            <a:pPr algn="ctr"/>
            <a:endParaRPr lang="en-US" sz="4400" b="0" strike="noStrike" spc="-1">
              <a:latin typeface="Futura Md BT"/>
            </a:endParaRPr>
          </a:p>
        </p:txBody>
      </p:sp>
      <p:sp>
        <p:nvSpPr>
          <p:cNvPr id="290" name="TextShape 2"/>
          <p:cNvSpPr txBox="1"/>
          <p:nvPr/>
        </p:nvSpPr>
        <p:spPr>
          <a:xfrm>
            <a:off x="504000" y="1474200"/>
            <a:ext cx="9071640" cy="3653640"/>
          </a:xfrm>
          <a:prstGeom prst="rect">
            <a:avLst/>
          </a:prstGeom>
          <a:noFill/>
          <a:ln>
            <a:noFill/>
          </a:ln>
        </p:spPr>
        <p:txBody>
          <a:bodyPr lIns="0" tIns="0" rIns="0" bIns="0">
            <a:normAutofit/>
          </a:bodyPr>
          <a:lstStyle/>
          <a:p>
            <a:endParaRPr lang="en-US" sz="2800" b="0" strike="noStrike" spc="-1">
              <a:latin typeface="Roboto"/>
            </a:endParaRPr>
          </a:p>
        </p:txBody>
      </p:sp>
      <p:pic>
        <p:nvPicPr>
          <p:cNvPr id="4" name="Picture 3" descr="Table&#10;&#10;Description automatically generated">
            <a:extLst>
              <a:ext uri="{FF2B5EF4-FFF2-40B4-BE49-F238E27FC236}">
                <a16:creationId xmlns:a16="http://schemas.microsoft.com/office/drawing/2014/main" id="{1ADE523F-008E-5944-8980-0775D58C27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093" y="2335794"/>
            <a:ext cx="7994210" cy="3933362"/>
          </a:xfrm>
          <a:prstGeom prst="rect">
            <a:avLst/>
          </a:prstGeom>
        </p:spPr>
      </p:pic>
      <p:sp>
        <p:nvSpPr>
          <p:cNvPr id="5" name="TextShape 4">
            <a:extLst>
              <a:ext uri="{FF2B5EF4-FFF2-40B4-BE49-F238E27FC236}">
                <a16:creationId xmlns:a16="http://schemas.microsoft.com/office/drawing/2014/main" id="{BA8A2D28-AE89-2644-92CC-3AA269EB0640}"/>
              </a:ext>
            </a:extLst>
          </p:cNvPr>
          <p:cNvSpPr txBox="1"/>
          <p:nvPr/>
        </p:nvSpPr>
        <p:spPr>
          <a:xfrm>
            <a:off x="5040312" y="405189"/>
            <a:ext cx="4926865" cy="1794803"/>
          </a:xfrm>
          <a:prstGeom prst="rect">
            <a:avLst/>
          </a:prstGeom>
          <a:noFill/>
          <a:ln>
            <a:noFill/>
          </a:ln>
        </p:spPr>
        <p:txBody>
          <a:bodyPr lIns="0" tIns="0" rIns="0" bIns="0" anchor="ctr"/>
          <a:lstStyle/>
          <a:p>
            <a:pPr algn="ctr"/>
            <a:r>
              <a:rPr lang="en-US" sz="4000" i="1" spc="-1" dirty="0">
                <a:latin typeface="Palatino" pitchFamily="2" charset="77"/>
                <a:ea typeface="Palatino" pitchFamily="2" charset="77"/>
              </a:rPr>
              <a:t>Constituencies become oddly-shaped and less accessible. </a:t>
            </a:r>
            <a:endParaRPr lang="en-US" sz="4000" i="1" strike="noStrike" spc="-1" dirty="0">
              <a:latin typeface="Palatino" pitchFamily="2" charset="77"/>
              <a:ea typeface="Palatino" pitchFamily="2" charset="77"/>
            </a:endParaRPr>
          </a:p>
        </p:txBody>
      </p:sp>
      <p:sp>
        <p:nvSpPr>
          <p:cNvPr id="2" name="TextBox 1">
            <a:extLst>
              <a:ext uri="{FF2B5EF4-FFF2-40B4-BE49-F238E27FC236}">
                <a16:creationId xmlns:a16="http://schemas.microsoft.com/office/drawing/2014/main" id="{E3C68324-481F-2D4D-B518-1ECAB2A33A43}"/>
              </a:ext>
            </a:extLst>
          </p:cNvPr>
          <p:cNvSpPr txBox="1"/>
          <p:nvPr/>
        </p:nvSpPr>
        <p:spPr>
          <a:xfrm>
            <a:off x="1250706" y="2571185"/>
            <a:ext cx="1946495" cy="369332"/>
          </a:xfrm>
          <a:prstGeom prst="rect">
            <a:avLst/>
          </a:prstGeom>
          <a:noFill/>
        </p:spPr>
        <p:txBody>
          <a:bodyPr wrap="square" rtlCol="0">
            <a:spAutoFit/>
          </a:bodyPr>
          <a:lstStyle/>
          <a:p>
            <a:r>
              <a:rPr lang="en-US" i="1" dirty="0">
                <a:latin typeface="Palatino" pitchFamily="2" charset="77"/>
                <a:ea typeface="Palatino" pitchFamily="2" charset="77"/>
              </a:rPr>
              <a:t>Table 1 (p. 12)</a:t>
            </a:r>
          </a:p>
        </p:txBody>
      </p:sp>
      <p:sp>
        <p:nvSpPr>
          <p:cNvPr id="3" name="Rectangle 2">
            <a:extLst>
              <a:ext uri="{FF2B5EF4-FFF2-40B4-BE49-F238E27FC236}">
                <a16:creationId xmlns:a16="http://schemas.microsoft.com/office/drawing/2014/main" id="{5C5C5BBD-D5D0-594E-A8CC-545FE439F2A2}"/>
              </a:ext>
            </a:extLst>
          </p:cNvPr>
          <p:cNvSpPr/>
          <p:nvPr/>
        </p:nvSpPr>
        <p:spPr>
          <a:xfrm>
            <a:off x="1050202" y="3811509"/>
            <a:ext cx="7731659" cy="2987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Shape 4">
            <a:extLst>
              <a:ext uri="{FF2B5EF4-FFF2-40B4-BE49-F238E27FC236}">
                <a16:creationId xmlns:a16="http://schemas.microsoft.com/office/drawing/2014/main" id="{39E67B27-F9C2-9B42-893E-3CF511C7309E}"/>
              </a:ext>
            </a:extLst>
          </p:cNvPr>
          <p:cNvSpPr txBox="1"/>
          <p:nvPr/>
        </p:nvSpPr>
        <p:spPr>
          <a:xfrm>
            <a:off x="112955" y="473090"/>
            <a:ext cx="4926865" cy="1794803"/>
          </a:xfrm>
          <a:prstGeom prst="rect">
            <a:avLst/>
          </a:prstGeom>
          <a:noFill/>
          <a:ln>
            <a:noFill/>
          </a:ln>
        </p:spPr>
        <p:txBody>
          <a:bodyPr lIns="0" tIns="0" rIns="0" bIns="0" anchor="ctr"/>
          <a:lstStyle/>
          <a:p>
            <a:pPr algn="ctr"/>
            <a:r>
              <a:rPr lang="en-US" sz="4000" i="1" strike="noStrike" spc="-1" dirty="0">
                <a:solidFill>
                  <a:srgbClr val="C00000"/>
                </a:solidFill>
                <a:latin typeface="Palatino" pitchFamily="2" charset="77"/>
                <a:ea typeface="Palatino" pitchFamily="2" charset="77"/>
              </a:rPr>
              <a:t>Here, const’s become more “wiggly” while staying compact</a:t>
            </a:r>
          </a:p>
        </p:txBody>
      </p:sp>
      <p:sp>
        <p:nvSpPr>
          <p:cNvPr id="8" name="Rectangle 7">
            <a:extLst>
              <a:ext uri="{FF2B5EF4-FFF2-40B4-BE49-F238E27FC236}">
                <a16:creationId xmlns:a16="http://schemas.microsoft.com/office/drawing/2014/main" id="{1C1543B2-F359-9148-89ED-1EBE102F21F7}"/>
              </a:ext>
            </a:extLst>
          </p:cNvPr>
          <p:cNvSpPr/>
          <p:nvPr/>
        </p:nvSpPr>
        <p:spPr>
          <a:xfrm>
            <a:off x="182292" y="319177"/>
            <a:ext cx="8736012" cy="594998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07D2F16-4D80-7C41-BFC2-3249A1AC4D3D}"/>
              </a:ext>
            </a:extLst>
          </p:cNvPr>
          <p:cNvSpPr/>
          <p:nvPr/>
        </p:nvSpPr>
        <p:spPr>
          <a:xfrm>
            <a:off x="8918302" y="341600"/>
            <a:ext cx="979045" cy="11326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Map&#10;&#10;Description automatically generated">
            <a:extLst>
              <a:ext uri="{FF2B5EF4-FFF2-40B4-BE49-F238E27FC236}">
                <a16:creationId xmlns:a16="http://schemas.microsoft.com/office/drawing/2014/main" id="{0BBC521D-22D7-0044-B242-68BE2A6DF3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291" y="285296"/>
            <a:ext cx="7102457" cy="5764212"/>
          </a:xfrm>
          <a:prstGeom prst="rect">
            <a:avLst/>
          </a:prstGeom>
        </p:spPr>
      </p:pic>
      <p:pic>
        <p:nvPicPr>
          <p:cNvPr id="21" name="Picture 20" descr="Map&#10;&#10;Description automatically generated">
            <a:extLst>
              <a:ext uri="{FF2B5EF4-FFF2-40B4-BE49-F238E27FC236}">
                <a16:creationId xmlns:a16="http://schemas.microsoft.com/office/drawing/2014/main" id="{E772C34E-5195-1A43-B5AB-B032402772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871" y="286057"/>
            <a:ext cx="7588620" cy="5768472"/>
          </a:xfrm>
          <a:prstGeom prst="rect">
            <a:avLst/>
          </a:prstGeom>
        </p:spPr>
      </p:pic>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631B7DCC-0107-124D-96D2-2D8DF680A40A}"/>
                  </a:ext>
                </a:extLst>
              </p14:cNvPr>
              <p14:cNvContentPartPr/>
              <p14:nvPr/>
            </p14:nvContentPartPr>
            <p14:xfrm>
              <a:off x="2079278" y="3488604"/>
              <a:ext cx="1075680" cy="1206720"/>
            </p14:xfrm>
          </p:contentPart>
        </mc:Choice>
        <mc:Fallback>
          <p:pic>
            <p:nvPicPr>
              <p:cNvPr id="6" name="Ink 5">
                <a:extLst>
                  <a:ext uri="{FF2B5EF4-FFF2-40B4-BE49-F238E27FC236}">
                    <a16:creationId xmlns:a16="http://schemas.microsoft.com/office/drawing/2014/main" id="{631B7DCC-0107-124D-96D2-2D8DF680A40A}"/>
                  </a:ext>
                </a:extLst>
              </p:cNvPr>
              <p:cNvPicPr/>
              <p:nvPr/>
            </p:nvPicPr>
            <p:blipFill>
              <a:blip r:embed="rId6"/>
              <a:stretch>
                <a:fillRect/>
              </a:stretch>
            </p:blipFill>
            <p:spPr>
              <a:xfrm>
                <a:off x="2070638" y="3479604"/>
                <a:ext cx="1093320" cy="12243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2" name="Ink 11">
                <a:extLst>
                  <a:ext uri="{FF2B5EF4-FFF2-40B4-BE49-F238E27FC236}">
                    <a16:creationId xmlns:a16="http://schemas.microsoft.com/office/drawing/2014/main" id="{179745C4-7A3A-014D-8D91-2F145B345708}"/>
                  </a:ext>
                </a:extLst>
              </p14:cNvPr>
              <p14:cNvContentPartPr/>
              <p14:nvPr/>
            </p14:nvContentPartPr>
            <p14:xfrm>
              <a:off x="3220478" y="2174244"/>
              <a:ext cx="1170360" cy="1054080"/>
            </p14:xfrm>
          </p:contentPart>
        </mc:Choice>
        <mc:Fallback>
          <p:pic>
            <p:nvPicPr>
              <p:cNvPr id="12" name="Ink 11">
                <a:extLst>
                  <a:ext uri="{FF2B5EF4-FFF2-40B4-BE49-F238E27FC236}">
                    <a16:creationId xmlns:a16="http://schemas.microsoft.com/office/drawing/2014/main" id="{179745C4-7A3A-014D-8D91-2F145B345708}"/>
                  </a:ext>
                </a:extLst>
              </p:cNvPr>
              <p:cNvPicPr/>
              <p:nvPr/>
            </p:nvPicPr>
            <p:blipFill>
              <a:blip r:embed="rId8"/>
              <a:stretch>
                <a:fillRect/>
              </a:stretch>
            </p:blipFill>
            <p:spPr>
              <a:xfrm>
                <a:off x="3211838" y="2165244"/>
                <a:ext cx="1188000" cy="1071720"/>
              </a:xfrm>
              <a:prstGeom prst="rect">
                <a:avLst/>
              </a:prstGeom>
            </p:spPr>
          </p:pic>
        </mc:Fallback>
      </mc:AlternateContent>
      <p:sp>
        <p:nvSpPr>
          <p:cNvPr id="17" name="TextBox 16">
            <a:extLst>
              <a:ext uri="{FF2B5EF4-FFF2-40B4-BE49-F238E27FC236}">
                <a16:creationId xmlns:a16="http://schemas.microsoft.com/office/drawing/2014/main" id="{2A2BAC5C-D7F6-0D40-B557-FEAE35938BEC}"/>
              </a:ext>
            </a:extLst>
          </p:cNvPr>
          <p:cNvSpPr txBox="1"/>
          <p:nvPr/>
        </p:nvSpPr>
        <p:spPr>
          <a:xfrm>
            <a:off x="4856080" y="3460518"/>
            <a:ext cx="5069314" cy="2246769"/>
          </a:xfrm>
          <a:prstGeom prst="rect">
            <a:avLst/>
          </a:prstGeom>
          <a:solidFill>
            <a:srgbClr val="FFFFFF">
              <a:alpha val="74902"/>
            </a:srgbClr>
          </a:solidFill>
        </p:spPr>
        <p:txBody>
          <a:bodyPr wrap="square" rtlCol="0">
            <a:spAutoFit/>
          </a:bodyPr>
          <a:lstStyle/>
          <a:p>
            <a:r>
              <a:rPr lang="en-US" sz="2800" i="1" dirty="0">
                <a:latin typeface="Palatino" pitchFamily="2" charset="77"/>
                <a:ea typeface="Palatino" pitchFamily="2" charset="77"/>
              </a:rPr>
              <a:t>When this involves changing populations, it can indicate</a:t>
            </a:r>
          </a:p>
          <a:p>
            <a:r>
              <a:rPr lang="en-US" sz="2800" i="1" dirty="0">
                <a:latin typeface="Palatino" pitchFamily="2" charset="77"/>
                <a:ea typeface="Palatino" pitchFamily="2" charset="77"/>
              </a:rPr>
              <a:t>“</a:t>
            </a:r>
            <a:r>
              <a:rPr lang="en-US" sz="2800" b="1" i="1" dirty="0">
                <a:solidFill>
                  <a:srgbClr val="7030A0"/>
                </a:solidFill>
                <a:latin typeface="Palatino" pitchFamily="2" charset="77"/>
                <a:ea typeface="Palatino" pitchFamily="2" charset="77"/>
              </a:rPr>
              <a:t>fracturing</a:t>
            </a:r>
            <a:r>
              <a:rPr lang="en-US" sz="2800" i="1" dirty="0">
                <a:latin typeface="Palatino" pitchFamily="2" charset="77"/>
                <a:ea typeface="Palatino" pitchFamily="2" charset="77"/>
              </a:rPr>
              <a:t>” </a:t>
            </a:r>
            <a:r>
              <a:rPr lang="en-US" sz="2800" b="1" i="1" dirty="0">
                <a:solidFill>
                  <a:srgbClr val="7030A0"/>
                </a:solidFill>
                <a:latin typeface="Palatino" pitchFamily="2" charset="77"/>
                <a:ea typeface="Palatino" pitchFamily="2" charset="77"/>
              </a:rPr>
              <a:t>where</a:t>
            </a:r>
            <a:r>
              <a:rPr lang="en-US" sz="2800" i="1" dirty="0">
                <a:latin typeface="Palatino" pitchFamily="2" charset="77"/>
                <a:ea typeface="Palatino" pitchFamily="2" charset="77"/>
              </a:rPr>
              <a:t> </a:t>
            </a:r>
            <a:r>
              <a:rPr lang="en-US" sz="2800" b="1" i="1" dirty="0">
                <a:solidFill>
                  <a:srgbClr val="7030A0"/>
                </a:solidFill>
                <a:latin typeface="Palatino" pitchFamily="2" charset="77"/>
                <a:ea typeface="Palatino" pitchFamily="2" charset="77"/>
              </a:rPr>
              <a:t>voter </a:t>
            </a:r>
          </a:p>
          <a:p>
            <a:r>
              <a:rPr lang="en-US" sz="2800" b="1" i="1" dirty="0">
                <a:solidFill>
                  <a:srgbClr val="7030A0"/>
                </a:solidFill>
                <a:latin typeface="Palatino" pitchFamily="2" charset="77"/>
                <a:ea typeface="Palatino" pitchFamily="2" charset="77"/>
              </a:rPr>
              <a:t>preferences are diluted by </a:t>
            </a:r>
          </a:p>
          <a:p>
            <a:r>
              <a:rPr lang="en-US" sz="2800" b="1" i="1" dirty="0">
                <a:solidFill>
                  <a:srgbClr val="7030A0"/>
                </a:solidFill>
                <a:latin typeface="Palatino" pitchFamily="2" charset="77"/>
                <a:ea typeface="Palatino" pitchFamily="2" charset="77"/>
              </a:rPr>
              <a:t>splitting communities. </a:t>
            </a:r>
          </a:p>
        </p:txBody>
      </p:sp>
      <p:pic>
        <p:nvPicPr>
          <p:cNvPr id="7" name="Picture 6" descr="Qr code&#10;&#10;Description automatically generated">
            <a:extLst>
              <a:ext uri="{FF2B5EF4-FFF2-40B4-BE49-F238E27FC236}">
                <a16:creationId xmlns:a16="http://schemas.microsoft.com/office/drawing/2014/main" id="{70DF5D91-0B70-2946-B82F-5450A8FA4AE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
        <p:nvSpPr>
          <p:cNvPr id="24" name="TextBox 23">
            <a:extLst>
              <a:ext uri="{FF2B5EF4-FFF2-40B4-BE49-F238E27FC236}">
                <a16:creationId xmlns:a16="http://schemas.microsoft.com/office/drawing/2014/main" id="{AEB4B40E-F73B-4A43-B312-CEB3152FC00E}"/>
              </a:ext>
            </a:extLst>
          </p:cNvPr>
          <p:cNvSpPr txBox="1"/>
          <p:nvPr/>
        </p:nvSpPr>
        <p:spPr>
          <a:xfrm>
            <a:off x="7358331" y="341600"/>
            <a:ext cx="2539015" cy="1938992"/>
          </a:xfrm>
          <a:prstGeom prst="rect">
            <a:avLst/>
          </a:prstGeom>
          <a:solidFill>
            <a:srgbClr val="FFFFFF"/>
          </a:solidFill>
        </p:spPr>
        <p:txBody>
          <a:bodyPr wrap="square" rtlCol="0">
            <a:spAutoFit/>
          </a:bodyPr>
          <a:lstStyle/>
          <a:p>
            <a:r>
              <a:rPr lang="en-US" sz="4000" b="1" dirty="0">
                <a:solidFill>
                  <a:srgbClr val="A9393B"/>
                </a:solidFill>
                <a:latin typeface="FUTURA MEDIUM" panose="020B0602020204020303" pitchFamily="34" charset="-79"/>
                <a:cs typeface="FUTURA MEDIUM" panose="020B0602020204020303" pitchFamily="34" charset="-79"/>
              </a:rPr>
              <a:t>BETTER</a:t>
            </a:r>
          </a:p>
          <a:p>
            <a:r>
              <a:rPr lang="en-US" sz="4000" b="1" dirty="0">
                <a:solidFill>
                  <a:srgbClr val="FFFFFF"/>
                </a:solidFill>
                <a:latin typeface="FUTURA MEDIUM" panose="020B0602020204020303" pitchFamily="34" charset="-79"/>
                <a:cs typeface="FUTURA MEDIUM" panose="020B0602020204020303" pitchFamily="34" charset="-79"/>
              </a:rPr>
              <a:t>DRAFT</a:t>
            </a:r>
          </a:p>
          <a:p>
            <a:r>
              <a:rPr lang="en-US" sz="4000" b="1" dirty="0">
                <a:solidFill>
                  <a:srgbClr val="4651C8"/>
                </a:solidFill>
                <a:latin typeface="FUTURA MEDIUM" panose="020B0602020204020303" pitchFamily="34" charset="-79"/>
                <a:cs typeface="FUTURA MEDIUM" panose="020B0602020204020303" pitchFamily="34" charset="-79"/>
              </a:rPr>
              <a:t>WORSE</a:t>
            </a:r>
          </a:p>
        </p:txBody>
      </p:sp>
    </p:spTree>
    <p:extLst>
      <p:ext uri="{BB962C8B-B14F-4D97-AF65-F5344CB8AC3E}">
        <p14:creationId xmlns:p14="http://schemas.microsoft.com/office/powerpoint/2010/main" val="11746315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504000" y="251280"/>
            <a:ext cx="9071640" cy="1051560"/>
          </a:xfrm>
          <a:prstGeom prst="rect">
            <a:avLst/>
          </a:prstGeom>
          <a:noFill/>
          <a:ln>
            <a:noFill/>
          </a:ln>
        </p:spPr>
        <p:txBody>
          <a:bodyPr lIns="0" tIns="0" rIns="0" bIns="0" anchor="ctr"/>
          <a:lstStyle/>
          <a:p>
            <a:pPr algn="ctr"/>
            <a:endParaRPr lang="en-US" sz="4400" b="0" strike="noStrike" spc="-1">
              <a:latin typeface="Futura Md BT"/>
            </a:endParaRPr>
          </a:p>
        </p:txBody>
      </p:sp>
      <p:sp>
        <p:nvSpPr>
          <p:cNvPr id="290" name="TextShape 2"/>
          <p:cNvSpPr txBox="1"/>
          <p:nvPr/>
        </p:nvSpPr>
        <p:spPr>
          <a:xfrm>
            <a:off x="504000" y="1474200"/>
            <a:ext cx="9071640" cy="3653640"/>
          </a:xfrm>
          <a:prstGeom prst="rect">
            <a:avLst/>
          </a:prstGeom>
          <a:noFill/>
          <a:ln>
            <a:noFill/>
          </a:ln>
        </p:spPr>
        <p:txBody>
          <a:bodyPr lIns="0" tIns="0" rIns="0" bIns="0">
            <a:normAutofit/>
          </a:bodyPr>
          <a:lstStyle/>
          <a:p>
            <a:endParaRPr lang="en-US" sz="2800" b="0" strike="noStrike" spc="-1">
              <a:latin typeface="Roboto"/>
            </a:endParaRPr>
          </a:p>
        </p:txBody>
      </p:sp>
      <p:pic>
        <p:nvPicPr>
          <p:cNvPr id="4" name="Picture 3" descr="Table&#10;&#10;Description automatically generated">
            <a:extLst>
              <a:ext uri="{FF2B5EF4-FFF2-40B4-BE49-F238E27FC236}">
                <a16:creationId xmlns:a16="http://schemas.microsoft.com/office/drawing/2014/main" id="{1ADE523F-008E-5944-8980-0775D58C27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093" y="2335794"/>
            <a:ext cx="7994210" cy="3933362"/>
          </a:xfrm>
          <a:prstGeom prst="rect">
            <a:avLst/>
          </a:prstGeom>
        </p:spPr>
      </p:pic>
      <p:sp>
        <p:nvSpPr>
          <p:cNvPr id="5" name="TextShape 4">
            <a:extLst>
              <a:ext uri="{FF2B5EF4-FFF2-40B4-BE49-F238E27FC236}">
                <a16:creationId xmlns:a16="http://schemas.microsoft.com/office/drawing/2014/main" id="{BA8A2D28-AE89-2644-92CC-3AA269EB0640}"/>
              </a:ext>
            </a:extLst>
          </p:cNvPr>
          <p:cNvSpPr txBox="1"/>
          <p:nvPr/>
        </p:nvSpPr>
        <p:spPr>
          <a:xfrm>
            <a:off x="5040312" y="405189"/>
            <a:ext cx="4926865" cy="1794803"/>
          </a:xfrm>
          <a:prstGeom prst="rect">
            <a:avLst/>
          </a:prstGeom>
          <a:noFill/>
          <a:ln>
            <a:noFill/>
          </a:ln>
        </p:spPr>
        <p:txBody>
          <a:bodyPr lIns="0" tIns="0" rIns="0" bIns="0" anchor="ctr"/>
          <a:lstStyle/>
          <a:p>
            <a:pPr algn="ctr"/>
            <a:r>
              <a:rPr lang="en-US" sz="4000" i="1" spc="-1" dirty="0">
                <a:latin typeface="Palatino" pitchFamily="2" charset="77"/>
                <a:ea typeface="Palatino" pitchFamily="2" charset="77"/>
              </a:rPr>
              <a:t>Constituencies become oddly-shaped and less accessible. </a:t>
            </a:r>
            <a:endParaRPr lang="en-US" sz="4000" i="1" strike="noStrike" spc="-1" dirty="0">
              <a:latin typeface="Palatino" pitchFamily="2" charset="77"/>
              <a:ea typeface="Palatino" pitchFamily="2" charset="77"/>
            </a:endParaRPr>
          </a:p>
        </p:txBody>
      </p:sp>
      <p:sp>
        <p:nvSpPr>
          <p:cNvPr id="2" name="TextBox 1">
            <a:extLst>
              <a:ext uri="{FF2B5EF4-FFF2-40B4-BE49-F238E27FC236}">
                <a16:creationId xmlns:a16="http://schemas.microsoft.com/office/drawing/2014/main" id="{E3C68324-481F-2D4D-B518-1ECAB2A33A43}"/>
              </a:ext>
            </a:extLst>
          </p:cNvPr>
          <p:cNvSpPr txBox="1"/>
          <p:nvPr/>
        </p:nvSpPr>
        <p:spPr>
          <a:xfrm>
            <a:off x="1250706" y="2571185"/>
            <a:ext cx="1946495" cy="369332"/>
          </a:xfrm>
          <a:prstGeom prst="rect">
            <a:avLst/>
          </a:prstGeom>
          <a:noFill/>
        </p:spPr>
        <p:txBody>
          <a:bodyPr wrap="square" rtlCol="0">
            <a:spAutoFit/>
          </a:bodyPr>
          <a:lstStyle/>
          <a:p>
            <a:r>
              <a:rPr lang="en-US" i="1" dirty="0">
                <a:latin typeface="Palatino" pitchFamily="2" charset="77"/>
                <a:ea typeface="Palatino" pitchFamily="2" charset="77"/>
              </a:rPr>
              <a:t>Table 1 (p. 12)</a:t>
            </a:r>
          </a:p>
        </p:txBody>
      </p:sp>
      <p:sp>
        <p:nvSpPr>
          <p:cNvPr id="3" name="Rectangle 2">
            <a:extLst>
              <a:ext uri="{FF2B5EF4-FFF2-40B4-BE49-F238E27FC236}">
                <a16:creationId xmlns:a16="http://schemas.microsoft.com/office/drawing/2014/main" id="{5C5C5BBD-D5D0-594E-A8CC-545FE439F2A2}"/>
              </a:ext>
            </a:extLst>
          </p:cNvPr>
          <p:cNvSpPr/>
          <p:nvPr/>
        </p:nvSpPr>
        <p:spPr>
          <a:xfrm>
            <a:off x="1050202" y="3811509"/>
            <a:ext cx="7731659" cy="2987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Shape 4">
            <a:extLst>
              <a:ext uri="{FF2B5EF4-FFF2-40B4-BE49-F238E27FC236}">
                <a16:creationId xmlns:a16="http://schemas.microsoft.com/office/drawing/2014/main" id="{39E67B27-F9C2-9B42-893E-3CF511C7309E}"/>
              </a:ext>
            </a:extLst>
          </p:cNvPr>
          <p:cNvSpPr txBox="1"/>
          <p:nvPr/>
        </p:nvSpPr>
        <p:spPr>
          <a:xfrm>
            <a:off x="112955" y="473090"/>
            <a:ext cx="4926865" cy="1794803"/>
          </a:xfrm>
          <a:prstGeom prst="rect">
            <a:avLst/>
          </a:prstGeom>
          <a:noFill/>
          <a:ln>
            <a:noFill/>
          </a:ln>
        </p:spPr>
        <p:txBody>
          <a:bodyPr lIns="0" tIns="0" rIns="0" bIns="0" anchor="ctr"/>
          <a:lstStyle/>
          <a:p>
            <a:pPr algn="ctr"/>
            <a:r>
              <a:rPr lang="en-US" sz="4000" i="1" strike="noStrike" spc="-1" dirty="0">
                <a:solidFill>
                  <a:srgbClr val="C00000"/>
                </a:solidFill>
                <a:latin typeface="Palatino" pitchFamily="2" charset="77"/>
                <a:ea typeface="Palatino" pitchFamily="2" charset="77"/>
              </a:rPr>
              <a:t>Here, const’s become more “wiggly” while staying compact</a:t>
            </a:r>
          </a:p>
        </p:txBody>
      </p:sp>
      <p:sp>
        <p:nvSpPr>
          <p:cNvPr id="8" name="Rectangle 7">
            <a:extLst>
              <a:ext uri="{FF2B5EF4-FFF2-40B4-BE49-F238E27FC236}">
                <a16:creationId xmlns:a16="http://schemas.microsoft.com/office/drawing/2014/main" id="{1C1543B2-F359-9148-89ED-1EBE102F21F7}"/>
              </a:ext>
            </a:extLst>
          </p:cNvPr>
          <p:cNvSpPr/>
          <p:nvPr/>
        </p:nvSpPr>
        <p:spPr>
          <a:xfrm>
            <a:off x="182292" y="319177"/>
            <a:ext cx="8736012" cy="594998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507D2F16-4D80-7C41-BFC2-3249A1AC4D3D}"/>
              </a:ext>
            </a:extLst>
          </p:cNvPr>
          <p:cNvSpPr/>
          <p:nvPr/>
        </p:nvSpPr>
        <p:spPr>
          <a:xfrm>
            <a:off x="8918302" y="341600"/>
            <a:ext cx="979045" cy="1132600"/>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 name="Picture 9" descr="Map&#10;&#10;Description automatically generated">
            <a:extLst>
              <a:ext uri="{FF2B5EF4-FFF2-40B4-BE49-F238E27FC236}">
                <a16:creationId xmlns:a16="http://schemas.microsoft.com/office/drawing/2014/main" id="{0BBC521D-22D7-0044-B242-68BE2A6DF3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291" y="285296"/>
            <a:ext cx="7102457" cy="5764212"/>
          </a:xfrm>
          <a:prstGeom prst="rect">
            <a:avLst/>
          </a:prstGeom>
        </p:spPr>
      </p:pic>
      <p:pic>
        <p:nvPicPr>
          <p:cNvPr id="21" name="Picture 20" descr="Map&#10;&#10;Description automatically generated">
            <a:extLst>
              <a:ext uri="{FF2B5EF4-FFF2-40B4-BE49-F238E27FC236}">
                <a16:creationId xmlns:a16="http://schemas.microsoft.com/office/drawing/2014/main" id="{E772C34E-5195-1A43-B5AB-B032402772D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3871" y="286057"/>
            <a:ext cx="7588620" cy="5768472"/>
          </a:xfrm>
          <a:prstGeom prst="rect">
            <a:avLst/>
          </a:prstGeom>
        </p:spPr>
      </p:pic>
      <mc:AlternateContent xmlns:mc="http://schemas.openxmlformats.org/markup-compatibility/2006">
        <mc:Choice xmlns:p14="http://schemas.microsoft.com/office/powerpoint/2010/main" Requires="p14">
          <p:contentPart p14:bwMode="auto" r:id="rId5">
            <p14:nvContentPartPr>
              <p14:cNvPr id="6" name="Ink 5">
                <a:extLst>
                  <a:ext uri="{FF2B5EF4-FFF2-40B4-BE49-F238E27FC236}">
                    <a16:creationId xmlns:a16="http://schemas.microsoft.com/office/drawing/2014/main" id="{631B7DCC-0107-124D-96D2-2D8DF680A40A}"/>
                  </a:ext>
                </a:extLst>
              </p14:cNvPr>
              <p14:cNvContentPartPr/>
              <p14:nvPr/>
            </p14:nvContentPartPr>
            <p14:xfrm>
              <a:off x="2079278" y="3488604"/>
              <a:ext cx="1075680" cy="1206720"/>
            </p14:xfrm>
          </p:contentPart>
        </mc:Choice>
        <mc:Fallback>
          <p:pic>
            <p:nvPicPr>
              <p:cNvPr id="6" name="Ink 5">
                <a:extLst>
                  <a:ext uri="{FF2B5EF4-FFF2-40B4-BE49-F238E27FC236}">
                    <a16:creationId xmlns:a16="http://schemas.microsoft.com/office/drawing/2014/main" id="{631B7DCC-0107-124D-96D2-2D8DF680A40A}"/>
                  </a:ext>
                </a:extLst>
              </p:cNvPr>
              <p:cNvPicPr/>
              <p:nvPr/>
            </p:nvPicPr>
            <p:blipFill>
              <a:blip r:embed="rId6"/>
              <a:stretch>
                <a:fillRect/>
              </a:stretch>
            </p:blipFill>
            <p:spPr>
              <a:xfrm>
                <a:off x="2070638" y="3479604"/>
                <a:ext cx="1093320" cy="1224360"/>
              </a:xfrm>
              <a:prstGeom prst="rect">
                <a:avLst/>
              </a:prstGeom>
            </p:spPr>
          </p:pic>
        </mc:Fallback>
      </mc:AlternateContent>
      <mc:AlternateContent xmlns:mc="http://schemas.openxmlformats.org/markup-compatibility/2006">
        <mc:Choice xmlns:p14="http://schemas.microsoft.com/office/powerpoint/2010/main" Requires="p14">
          <p:contentPart p14:bwMode="auto" r:id="rId7">
            <p14:nvContentPartPr>
              <p14:cNvPr id="12" name="Ink 11">
                <a:extLst>
                  <a:ext uri="{FF2B5EF4-FFF2-40B4-BE49-F238E27FC236}">
                    <a16:creationId xmlns:a16="http://schemas.microsoft.com/office/drawing/2014/main" id="{179745C4-7A3A-014D-8D91-2F145B345708}"/>
                  </a:ext>
                </a:extLst>
              </p14:cNvPr>
              <p14:cNvContentPartPr/>
              <p14:nvPr/>
            </p14:nvContentPartPr>
            <p14:xfrm>
              <a:off x="3220478" y="2174244"/>
              <a:ext cx="1170360" cy="1054080"/>
            </p14:xfrm>
          </p:contentPart>
        </mc:Choice>
        <mc:Fallback>
          <p:pic>
            <p:nvPicPr>
              <p:cNvPr id="12" name="Ink 11">
                <a:extLst>
                  <a:ext uri="{FF2B5EF4-FFF2-40B4-BE49-F238E27FC236}">
                    <a16:creationId xmlns:a16="http://schemas.microsoft.com/office/drawing/2014/main" id="{179745C4-7A3A-014D-8D91-2F145B345708}"/>
                  </a:ext>
                </a:extLst>
              </p:cNvPr>
              <p:cNvPicPr/>
              <p:nvPr/>
            </p:nvPicPr>
            <p:blipFill>
              <a:blip r:embed="rId8"/>
              <a:stretch>
                <a:fillRect/>
              </a:stretch>
            </p:blipFill>
            <p:spPr>
              <a:xfrm>
                <a:off x="3211838" y="2165244"/>
                <a:ext cx="1188000" cy="1071720"/>
              </a:xfrm>
              <a:prstGeom prst="rect">
                <a:avLst/>
              </a:prstGeom>
            </p:spPr>
          </p:pic>
        </mc:Fallback>
      </mc:AlternateContent>
      <p:sp>
        <p:nvSpPr>
          <p:cNvPr id="17" name="TextBox 16">
            <a:extLst>
              <a:ext uri="{FF2B5EF4-FFF2-40B4-BE49-F238E27FC236}">
                <a16:creationId xmlns:a16="http://schemas.microsoft.com/office/drawing/2014/main" id="{2A2BAC5C-D7F6-0D40-B557-FEAE35938BEC}"/>
              </a:ext>
            </a:extLst>
          </p:cNvPr>
          <p:cNvSpPr txBox="1"/>
          <p:nvPr/>
        </p:nvSpPr>
        <p:spPr>
          <a:xfrm>
            <a:off x="4856080" y="3460518"/>
            <a:ext cx="5069314" cy="2246769"/>
          </a:xfrm>
          <a:prstGeom prst="rect">
            <a:avLst/>
          </a:prstGeom>
          <a:solidFill>
            <a:srgbClr val="FFFFFF">
              <a:alpha val="74902"/>
            </a:srgbClr>
          </a:solidFill>
        </p:spPr>
        <p:txBody>
          <a:bodyPr wrap="square" rtlCol="0">
            <a:spAutoFit/>
          </a:bodyPr>
          <a:lstStyle/>
          <a:p>
            <a:r>
              <a:rPr lang="en-US" sz="2800" i="1" dirty="0">
                <a:latin typeface="Palatino" pitchFamily="2" charset="77"/>
                <a:ea typeface="Palatino" pitchFamily="2" charset="77"/>
              </a:rPr>
              <a:t>When this involves changing populations, it can indicate</a:t>
            </a:r>
          </a:p>
          <a:p>
            <a:r>
              <a:rPr lang="en-US" sz="2800" i="1" dirty="0">
                <a:latin typeface="Palatino" pitchFamily="2" charset="77"/>
                <a:ea typeface="Palatino" pitchFamily="2" charset="77"/>
              </a:rPr>
              <a:t>“</a:t>
            </a:r>
            <a:r>
              <a:rPr lang="en-US" sz="2800" b="1" i="1" dirty="0">
                <a:solidFill>
                  <a:srgbClr val="7030A0"/>
                </a:solidFill>
                <a:latin typeface="Palatino" pitchFamily="2" charset="77"/>
                <a:ea typeface="Palatino" pitchFamily="2" charset="77"/>
              </a:rPr>
              <a:t>fracturing</a:t>
            </a:r>
            <a:r>
              <a:rPr lang="en-US" sz="2800" i="1" dirty="0">
                <a:latin typeface="Palatino" pitchFamily="2" charset="77"/>
                <a:ea typeface="Palatino" pitchFamily="2" charset="77"/>
              </a:rPr>
              <a:t>” </a:t>
            </a:r>
            <a:r>
              <a:rPr lang="en-US" sz="2800" b="1" i="1" dirty="0">
                <a:solidFill>
                  <a:srgbClr val="7030A0"/>
                </a:solidFill>
                <a:latin typeface="Palatino" pitchFamily="2" charset="77"/>
                <a:ea typeface="Palatino" pitchFamily="2" charset="77"/>
              </a:rPr>
              <a:t>where</a:t>
            </a:r>
            <a:r>
              <a:rPr lang="en-US" sz="2800" i="1" dirty="0">
                <a:latin typeface="Palatino" pitchFamily="2" charset="77"/>
                <a:ea typeface="Palatino" pitchFamily="2" charset="77"/>
              </a:rPr>
              <a:t> </a:t>
            </a:r>
            <a:r>
              <a:rPr lang="en-US" sz="2800" b="1" i="1" dirty="0">
                <a:solidFill>
                  <a:srgbClr val="7030A0"/>
                </a:solidFill>
                <a:latin typeface="Palatino" pitchFamily="2" charset="77"/>
                <a:ea typeface="Palatino" pitchFamily="2" charset="77"/>
              </a:rPr>
              <a:t>voter </a:t>
            </a:r>
          </a:p>
          <a:p>
            <a:r>
              <a:rPr lang="en-US" sz="2800" b="1" i="1" dirty="0">
                <a:solidFill>
                  <a:srgbClr val="7030A0"/>
                </a:solidFill>
                <a:latin typeface="Palatino" pitchFamily="2" charset="77"/>
                <a:ea typeface="Palatino" pitchFamily="2" charset="77"/>
              </a:rPr>
              <a:t>preferences are diluted by </a:t>
            </a:r>
          </a:p>
          <a:p>
            <a:r>
              <a:rPr lang="en-US" sz="2800" b="1" i="1" dirty="0">
                <a:solidFill>
                  <a:srgbClr val="7030A0"/>
                </a:solidFill>
                <a:latin typeface="Palatino" pitchFamily="2" charset="77"/>
                <a:ea typeface="Palatino" pitchFamily="2" charset="77"/>
              </a:rPr>
              <a:t>splitting communities. </a:t>
            </a:r>
          </a:p>
        </p:txBody>
      </p:sp>
      <p:pic>
        <p:nvPicPr>
          <p:cNvPr id="7" name="Picture 6" descr="Qr code&#10;&#10;Description automatically generated">
            <a:extLst>
              <a:ext uri="{FF2B5EF4-FFF2-40B4-BE49-F238E27FC236}">
                <a16:creationId xmlns:a16="http://schemas.microsoft.com/office/drawing/2014/main" id="{70DF5D91-0B70-2946-B82F-5450A8FA4AE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
        <p:nvSpPr>
          <p:cNvPr id="24" name="TextBox 23">
            <a:extLst>
              <a:ext uri="{FF2B5EF4-FFF2-40B4-BE49-F238E27FC236}">
                <a16:creationId xmlns:a16="http://schemas.microsoft.com/office/drawing/2014/main" id="{AEB4B40E-F73B-4A43-B312-CEB3152FC00E}"/>
              </a:ext>
            </a:extLst>
          </p:cNvPr>
          <p:cNvSpPr txBox="1"/>
          <p:nvPr/>
        </p:nvSpPr>
        <p:spPr>
          <a:xfrm>
            <a:off x="7358331" y="341600"/>
            <a:ext cx="2539015" cy="1938992"/>
          </a:xfrm>
          <a:prstGeom prst="rect">
            <a:avLst/>
          </a:prstGeom>
          <a:solidFill>
            <a:srgbClr val="FFFFFF"/>
          </a:solidFill>
        </p:spPr>
        <p:txBody>
          <a:bodyPr wrap="square" rtlCol="0">
            <a:spAutoFit/>
          </a:bodyPr>
          <a:lstStyle/>
          <a:p>
            <a:r>
              <a:rPr lang="en-US" sz="4000" b="1" dirty="0">
                <a:solidFill>
                  <a:srgbClr val="A9393B"/>
                </a:solidFill>
                <a:latin typeface="FUTURA MEDIUM" panose="020B0602020204020303" pitchFamily="34" charset="-79"/>
                <a:cs typeface="FUTURA MEDIUM" panose="020B0602020204020303" pitchFamily="34" charset="-79"/>
              </a:rPr>
              <a:t>BETTER</a:t>
            </a:r>
          </a:p>
          <a:p>
            <a:r>
              <a:rPr lang="en-US" sz="4000" b="1" dirty="0">
                <a:solidFill>
                  <a:srgbClr val="FFFFFF"/>
                </a:solidFill>
                <a:latin typeface="FUTURA MEDIUM" panose="020B0602020204020303" pitchFamily="34" charset="-79"/>
                <a:cs typeface="FUTURA MEDIUM" panose="020B0602020204020303" pitchFamily="34" charset="-79"/>
              </a:rPr>
              <a:t>DRAFT</a:t>
            </a:r>
          </a:p>
          <a:p>
            <a:r>
              <a:rPr lang="en-US" sz="4000" b="1" dirty="0">
                <a:solidFill>
                  <a:srgbClr val="4651C8"/>
                </a:solidFill>
                <a:latin typeface="FUTURA MEDIUM" panose="020B0602020204020303" pitchFamily="34" charset="-79"/>
                <a:cs typeface="FUTURA MEDIUM" panose="020B0602020204020303" pitchFamily="34" charset="-79"/>
              </a:rPr>
              <a:t>WORSE</a:t>
            </a:r>
          </a:p>
        </p:txBody>
      </p:sp>
    </p:spTree>
    <p:extLst>
      <p:ext uri="{BB962C8B-B14F-4D97-AF65-F5344CB8AC3E}">
        <p14:creationId xmlns:p14="http://schemas.microsoft.com/office/powerpoint/2010/main" val="324359890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504000" y="251280"/>
            <a:ext cx="9071640" cy="1051560"/>
          </a:xfrm>
          <a:prstGeom prst="rect">
            <a:avLst/>
          </a:prstGeom>
          <a:noFill/>
          <a:ln>
            <a:noFill/>
          </a:ln>
        </p:spPr>
        <p:txBody>
          <a:bodyPr lIns="0" tIns="0" rIns="0" bIns="0" anchor="ctr"/>
          <a:lstStyle/>
          <a:p>
            <a:pPr algn="ctr"/>
            <a:endParaRPr lang="en-US" sz="4400" b="0" strike="noStrike" spc="-1">
              <a:latin typeface="Futura Md BT"/>
            </a:endParaRPr>
          </a:p>
        </p:txBody>
      </p:sp>
      <p:sp>
        <p:nvSpPr>
          <p:cNvPr id="290" name="TextShape 2"/>
          <p:cNvSpPr txBox="1"/>
          <p:nvPr/>
        </p:nvSpPr>
        <p:spPr>
          <a:xfrm>
            <a:off x="504000" y="1474200"/>
            <a:ext cx="9071640" cy="3653640"/>
          </a:xfrm>
          <a:prstGeom prst="rect">
            <a:avLst/>
          </a:prstGeom>
          <a:noFill/>
          <a:ln>
            <a:noFill/>
          </a:ln>
        </p:spPr>
        <p:txBody>
          <a:bodyPr lIns="0" tIns="0" rIns="0" bIns="0">
            <a:normAutofit/>
          </a:bodyPr>
          <a:lstStyle/>
          <a:p>
            <a:endParaRPr lang="en-US" sz="2800" b="0" strike="noStrike" spc="-1">
              <a:latin typeface="Roboto"/>
            </a:endParaRPr>
          </a:p>
        </p:txBody>
      </p:sp>
      <p:sp>
        <p:nvSpPr>
          <p:cNvPr id="2" name="TextBox 1">
            <a:extLst>
              <a:ext uri="{FF2B5EF4-FFF2-40B4-BE49-F238E27FC236}">
                <a16:creationId xmlns:a16="http://schemas.microsoft.com/office/drawing/2014/main" id="{E3C68324-481F-2D4D-B518-1ECAB2A33A43}"/>
              </a:ext>
            </a:extLst>
          </p:cNvPr>
          <p:cNvSpPr txBox="1"/>
          <p:nvPr/>
        </p:nvSpPr>
        <p:spPr>
          <a:xfrm>
            <a:off x="1250706" y="2571185"/>
            <a:ext cx="1946495" cy="369332"/>
          </a:xfrm>
          <a:prstGeom prst="rect">
            <a:avLst/>
          </a:prstGeom>
          <a:noFill/>
        </p:spPr>
        <p:txBody>
          <a:bodyPr wrap="square" rtlCol="0">
            <a:spAutoFit/>
          </a:bodyPr>
          <a:lstStyle/>
          <a:p>
            <a:r>
              <a:rPr lang="en-US" i="1" dirty="0">
                <a:latin typeface="Palatino" pitchFamily="2" charset="77"/>
                <a:ea typeface="Palatino" pitchFamily="2" charset="77"/>
              </a:rPr>
              <a:t>Table 1 (p. 12)</a:t>
            </a:r>
          </a:p>
        </p:txBody>
      </p:sp>
      <p:sp>
        <p:nvSpPr>
          <p:cNvPr id="3" name="Rectangle 2">
            <a:extLst>
              <a:ext uri="{FF2B5EF4-FFF2-40B4-BE49-F238E27FC236}">
                <a16:creationId xmlns:a16="http://schemas.microsoft.com/office/drawing/2014/main" id="{5C5C5BBD-D5D0-594E-A8CC-545FE439F2A2}"/>
              </a:ext>
            </a:extLst>
          </p:cNvPr>
          <p:cNvSpPr/>
          <p:nvPr/>
        </p:nvSpPr>
        <p:spPr>
          <a:xfrm>
            <a:off x="1050202" y="3811509"/>
            <a:ext cx="7731659" cy="298764"/>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Shape 4">
            <a:extLst>
              <a:ext uri="{FF2B5EF4-FFF2-40B4-BE49-F238E27FC236}">
                <a16:creationId xmlns:a16="http://schemas.microsoft.com/office/drawing/2014/main" id="{39E67B27-F9C2-9B42-893E-3CF511C7309E}"/>
              </a:ext>
            </a:extLst>
          </p:cNvPr>
          <p:cNvSpPr txBox="1"/>
          <p:nvPr/>
        </p:nvSpPr>
        <p:spPr>
          <a:xfrm>
            <a:off x="112955" y="473090"/>
            <a:ext cx="4926865" cy="1794803"/>
          </a:xfrm>
          <a:prstGeom prst="rect">
            <a:avLst/>
          </a:prstGeom>
          <a:noFill/>
          <a:ln>
            <a:noFill/>
          </a:ln>
        </p:spPr>
        <p:txBody>
          <a:bodyPr lIns="0" tIns="0" rIns="0" bIns="0" anchor="ctr"/>
          <a:lstStyle/>
          <a:p>
            <a:pPr algn="ctr"/>
            <a:r>
              <a:rPr lang="en-US" sz="4000" i="1" strike="noStrike" spc="-1" dirty="0">
                <a:solidFill>
                  <a:srgbClr val="C00000"/>
                </a:solidFill>
                <a:latin typeface="Palatino" pitchFamily="2" charset="77"/>
                <a:ea typeface="Palatino" pitchFamily="2" charset="77"/>
              </a:rPr>
              <a:t>Here, const’s become more “wiggly” while staying compact</a:t>
            </a:r>
          </a:p>
        </p:txBody>
      </p:sp>
      <mc:AlternateContent xmlns:mc="http://schemas.openxmlformats.org/markup-compatibility/2006">
        <mc:Choice xmlns:p14="http://schemas.microsoft.com/office/powerpoint/2010/main" Requires="p14">
          <p:contentPart p14:bwMode="auto" r:id="rId2">
            <p14:nvContentPartPr>
              <p14:cNvPr id="6" name="Ink 5">
                <a:extLst>
                  <a:ext uri="{FF2B5EF4-FFF2-40B4-BE49-F238E27FC236}">
                    <a16:creationId xmlns:a16="http://schemas.microsoft.com/office/drawing/2014/main" id="{631B7DCC-0107-124D-96D2-2D8DF680A40A}"/>
                  </a:ext>
                </a:extLst>
              </p14:cNvPr>
              <p14:cNvContentPartPr/>
              <p14:nvPr/>
            </p14:nvContentPartPr>
            <p14:xfrm>
              <a:off x="2079278" y="3488604"/>
              <a:ext cx="1075680" cy="1206720"/>
            </p14:xfrm>
          </p:contentPart>
        </mc:Choice>
        <mc:Fallback>
          <p:pic>
            <p:nvPicPr>
              <p:cNvPr id="6" name="Ink 5">
                <a:extLst>
                  <a:ext uri="{FF2B5EF4-FFF2-40B4-BE49-F238E27FC236}">
                    <a16:creationId xmlns:a16="http://schemas.microsoft.com/office/drawing/2014/main" id="{631B7DCC-0107-124D-96D2-2D8DF680A40A}"/>
                  </a:ext>
                </a:extLst>
              </p:cNvPr>
              <p:cNvPicPr/>
              <p:nvPr/>
            </p:nvPicPr>
            <p:blipFill>
              <a:blip r:embed="rId3"/>
              <a:stretch>
                <a:fillRect/>
              </a:stretch>
            </p:blipFill>
            <p:spPr>
              <a:xfrm>
                <a:off x="2070638" y="3479604"/>
                <a:ext cx="1093320" cy="1224360"/>
              </a:xfrm>
              <a:prstGeom prst="rect">
                <a:avLst/>
              </a:prstGeom>
            </p:spPr>
          </p:pic>
        </mc:Fallback>
      </mc:AlternateContent>
      <mc:AlternateContent xmlns:mc="http://schemas.openxmlformats.org/markup-compatibility/2006">
        <mc:Choice xmlns:p14="http://schemas.microsoft.com/office/powerpoint/2010/main" Requires="p14">
          <p:contentPart p14:bwMode="auto" r:id="rId4">
            <p14:nvContentPartPr>
              <p14:cNvPr id="12" name="Ink 11">
                <a:extLst>
                  <a:ext uri="{FF2B5EF4-FFF2-40B4-BE49-F238E27FC236}">
                    <a16:creationId xmlns:a16="http://schemas.microsoft.com/office/drawing/2014/main" id="{179745C4-7A3A-014D-8D91-2F145B345708}"/>
                  </a:ext>
                </a:extLst>
              </p14:cNvPr>
              <p14:cNvContentPartPr/>
              <p14:nvPr/>
            </p14:nvContentPartPr>
            <p14:xfrm>
              <a:off x="3220478" y="2174244"/>
              <a:ext cx="1170360" cy="1054080"/>
            </p14:xfrm>
          </p:contentPart>
        </mc:Choice>
        <mc:Fallback>
          <p:pic>
            <p:nvPicPr>
              <p:cNvPr id="12" name="Ink 11">
                <a:extLst>
                  <a:ext uri="{FF2B5EF4-FFF2-40B4-BE49-F238E27FC236}">
                    <a16:creationId xmlns:a16="http://schemas.microsoft.com/office/drawing/2014/main" id="{179745C4-7A3A-014D-8D91-2F145B345708}"/>
                  </a:ext>
                </a:extLst>
              </p:cNvPr>
              <p:cNvPicPr/>
              <p:nvPr/>
            </p:nvPicPr>
            <p:blipFill>
              <a:blip r:embed="rId5"/>
              <a:stretch>
                <a:fillRect/>
              </a:stretch>
            </p:blipFill>
            <p:spPr>
              <a:xfrm>
                <a:off x="3211838" y="2165244"/>
                <a:ext cx="1188000" cy="1071720"/>
              </a:xfrm>
              <a:prstGeom prst="rect">
                <a:avLst/>
              </a:prstGeom>
            </p:spPr>
          </p:pic>
        </mc:Fallback>
      </mc:AlternateContent>
      <p:pic>
        <p:nvPicPr>
          <p:cNvPr id="7" name="Picture 6" descr="Qr code&#10;&#10;Description automatically generated">
            <a:extLst>
              <a:ext uri="{FF2B5EF4-FFF2-40B4-BE49-F238E27FC236}">
                <a16:creationId xmlns:a16="http://schemas.microsoft.com/office/drawing/2014/main" id="{70DF5D91-0B70-2946-B82F-5450A8FA4A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pic>
        <p:nvPicPr>
          <p:cNvPr id="13" name="Picture 12" descr="Map&#10;&#10;Description automatically generated">
            <a:extLst>
              <a:ext uri="{FF2B5EF4-FFF2-40B4-BE49-F238E27FC236}">
                <a16:creationId xmlns:a16="http://schemas.microsoft.com/office/drawing/2014/main" id="{80C02F1C-E6CB-BB42-B90C-E3EFCF2A889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905" y="0"/>
            <a:ext cx="6756858" cy="6300788"/>
          </a:xfrm>
          <a:prstGeom prst="rect">
            <a:avLst/>
          </a:prstGeom>
        </p:spPr>
      </p:pic>
      <p:sp>
        <p:nvSpPr>
          <p:cNvPr id="15" name="TextBox 14">
            <a:extLst>
              <a:ext uri="{FF2B5EF4-FFF2-40B4-BE49-F238E27FC236}">
                <a16:creationId xmlns:a16="http://schemas.microsoft.com/office/drawing/2014/main" id="{EA505667-914D-C446-AAE7-CD97D63E69FB}"/>
              </a:ext>
            </a:extLst>
          </p:cNvPr>
          <p:cNvSpPr txBox="1"/>
          <p:nvPr/>
        </p:nvSpPr>
        <p:spPr>
          <a:xfrm>
            <a:off x="6869813" y="332509"/>
            <a:ext cx="2941124" cy="4154984"/>
          </a:xfrm>
          <a:prstGeom prst="rect">
            <a:avLst/>
          </a:prstGeom>
          <a:noFill/>
        </p:spPr>
        <p:txBody>
          <a:bodyPr wrap="square" rtlCol="0">
            <a:spAutoFit/>
          </a:bodyPr>
          <a:lstStyle/>
          <a:p>
            <a:r>
              <a:rPr lang="en-US" sz="2400" i="1" dirty="0">
                <a:latin typeface="Palatino" pitchFamily="2" charset="77"/>
                <a:ea typeface="Palatino" pitchFamily="2" charset="77"/>
              </a:rPr>
              <a:t>Bristol South, Bristol East, and Bristol North have much worse const. accessibility due to shifting boundaries that ”pack” more deprived communities into Bristol North/North East.</a:t>
            </a:r>
          </a:p>
          <a:p>
            <a:r>
              <a:rPr lang="en-US" sz="2400" i="1" dirty="0">
                <a:latin typeface="Palatino" pitchFamily="2" charset="77"/>
                <a:ea typeface="Palatino" pitchFamily="2" charset="77"/>
              </a:rPr>
              <a:t>(p. 3)</a:t>
            </a:r>
          </a:p>
        </p:txBody>
      </p:sp>
    </p:spTree>
    <p:extLst>
      <p:ext uri="{BB962C8B-B14F-4D97-AF65-F5344CB8AC3E}">
        <p14:creationId xmlns:p14="http://schemas.microsoft.com/office/powerpoint/2010/main" val="2428604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504000" y="251280"/>
            <a:ext cx="9071640" cy="1051560"/>
          </a:xfrm>
          <a:prstGeom prst="rect">
            <a:avLst/>
          </a:prstGeom>
          <a:noFill/>
          <a:ln>
            <a:noFill/>
          </a:ln>
        </p:spPr>
        <p:txBody>
          <a:bodyPr lIns="0" tIns="0" rIns="0" bIns="0" anchor="ctr"/>
          <a:lstStyle/>
          <a:p>
            <a:pPr algn="ctr"/>
            <a:endParaRPr lang="en-US" sz="4400" b="0" strike="noStrike" spc="-1">
              <a:latin typeface="Futura Md BT"/>
            </a:endParaRPr>
          </a:p>
        </p:txBody>
      </p:sp>
      <p:sp>
        <p:nvSpPr>
          <p:cNvPr id="290" name="TextShape 2"/>
          <p:cNvSpPr txBox="1"/>
          <p:nvPr/>
        </p:nvSpPr>
        <p:spPr>
          <a:xfrm>
            <a:off x="504000" y="1474200"/>
            <a:ext cx="9071640" cy="3653640"/>
          </a:xfrm>
          <a:prstGeom prst="rect">
            <a:avLst/>
          </a:prstGeom>
          <a:noFill/>
          <a:ln>
            <a:noFill/>
          </a:ln>
        </p:spPr>
        <p:txBody>
          <a:bodyPr lIns="0" tIns="0" rIns="0" bIns="0">
            <a:normAutofit/>
          </a:bodyPr>
          <a:lstStyle/>
          <a:p>
            <a:endParaRPr lang="en-US" sz="2800" b="0" strike="noStrike" spc="-1">
              <a:latin typeface="Roboto"/>
            </a:endParaRPr>
          </a:p>
        </p:txBody>
      </p:sp>
      <p:pic>
        <p:nvPicPr>
          <p:cNvPr id="4" name="Picture 3" descr="Table&#10;&#10;Description automatically generated">
            <a:extLst>
              <a:ext uri="{FF2B5EF4-FFF2-40B4-BE49-F238E27FC236}">
                <a16:creationId xmlns:a16="http://schemas.microsoft.com/office/drawing/2014/main" id="{1ADE523F-008E-5944-8980-0775D58C27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093" y="2335794"/>
            <a:ext cx="7994210" cy="3933362"/>
          </a:xfrm>
          <a:prstGeom prst="rect">
            <a:avLst/>
          </a:prstGeom>
        </p:spPr>
      </p:pic>
      <p:sp>
        <p:nvSpPr>
          <p:cNvPr id="5" name="TextShape 4">
            <a:extLst>
              <a:ext uri="{FF2B5EF4-FFF2-40B4-BE49-F238E27FC236}">
                <a16:creationId xmlns:a16="http://schemas.microsoft.com/office/drawing/2014/main" id="{BA8A2D28-AE89-2644-92CC-3AA269EB0640}"/>
              </a:ext>
            </a:extLst>
          </p:cNvPr>
          <p:cNvSpPr txBox="1"/>
          <p:nvPr/>
        </p:nvSpPr>
        <p:spPr>
          <a:xfrm>
            <a:off x="5040312" y="405189"/>
            <a:ext cx="4926865" cy="1794803"/>
          </a:xfrm>
          <a:prstGeom prst="rect">
            <a:avLst/>
          </a:prstGeom>
          <a:noFill/>
          <a:ln>
            <a:noFill/>
          </a:ln>
        </p:spPr>
        <p:txBody>
          <a:bodyPr lIns="0" tIns="0" rIns="0" bIns="0" anchor="ctr"/>
          <a:lstStyle/>
          <a:p>
            <a:pPr algn="ctr"/>
            <a:r>
              <a:rPr lang="en-US" sz="4000" i="1" spc="-1" dirty="0">
                <a:latin typeface="Palatino" pitchFamily="2" charset="77"/>
                <a:ea typeface="Palatino" pitchFamily="2" charset="77"/>
              </a:rPr>
              <a:t>Constituencies become oddly-shaped and less accessible </a:t>
            </a:r>
            <a:endParaRPr lang="en-US" sz="4000" i="1" strike="noStrike" spc="-1" dirty="0">
              <a:latin typeface="Palatino" pitchFamily="2" charset="77"/>
              <a:ea typeface="Palatino" pitchFamily="2" charset="77"/>
            </a:endParaRPr>
          </a:p>
        </p:txBody>
      </p:sp>
      <p:sp>
        <p:nvSpPr>
          <p:cNvPr id="2" name="TextBox 1">
            <a:extLst>
              <a:ext uri="{FF2B5EF4-FFF2-40B4-BE49-F238E27FC236}">
                <a16:creationId xmlns:a16="http://schemas.microsoft.com/office/drawing/2014/main" id="{E3C68324-481F-2D4D-B518-1ECAB2A33A43}"/>
              </a:ext>
            </a:extLst>
          </p:cNvPr>
          <p:cNvSpPr txBox="1"/>
          <p:nvPr/>
        </p:nvSpPr>
        <p:spPr>
          <a:xfrm>
            <a:off x="1250706" y="2571185"/>
            <a:ext cx="1946495" cy="369332"/>
          </a:xfrm>
          <a:prstGeom prst="rect">
            <a:avLst/>
          </a:prstGeom>
          <a:noFill/>
        </p:spPr>
        <p:txBody>
          <a:bodyPr wrap="square" rtlCol="0">
            <a:spAutoFit/>
          </a:bodyPr>
          <a:lstStyle/>
          <a:p>
            <a:r>
              <a:rPr lang="en-US" i="1" dirty="0">
                <a:latin typeface="Palatino" pitchFamily="2" charset="77"/>
                <a:ea typeface="Palatino" pitchFamily="2" charset="77"/>
              </a:rPr>
              <a:t>Table 1 (p. 12)</a:t>
            </a:r>
          </a:p>
        </p:txBody>
      </p:sp>
      <p:pic>
        <p:nvPicPr>
          <p:cNvPr id="7" name="Picture 6" descr="Qr code&#10;&#10;Description automatically generated">
            <a:extLst>
              <a:ext uri="{FF2B5EF4-FFF2-40B4-BE49-F238E27FC236}">
                <a16:creationId xmlns:a16="http://schemas.microsoft.com/office/drawing/2014/main" id="{70DF5D91-0B70-2946-B82F-5450A8FA4A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Tree>
    <p:extLst>
      <p:ext uri="{BB962C8B-B14F-4D97-AF65-F5344CB8AC3E}">
        <p14:creationId xmlns:p14="http://schemas.microsoft.com/office/powerpoint/2010/main" val="16185779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504000" y="251280"/>
            <a:ext cx="9071640" cy="1051560"/>
          </a:xfrm>
          <a:prstGeom prst="rect">
            <a:avLst/>
          </a:prstGeom>
          <a:noFill/>
          <a:ln>
            <a:noFill/>
          </a:ln>
        </p:spPr>
        <p:txBody>
          <a:bodyPr lIns="0" tIns="0" rIns="0" bIns="0" anchor="ctr"/>
          <a:lstStyle/>
          <a:p>
            <a:pPr algn="ctr"/>
            <a:endParaRPr lang="en-US" sz="4400" b="0" strike="noStrike" spc="-1">
              <a:latin typeface="Futura Md BT"/>
            </a:endParaRPr>
          </a:p>
        </p:txBody>
      </p:sp>
      <p:sp>
        <p:nvSpPr>
          <p:cNvPr id="290" name="TextShape 2"/>
          <p:cNvSpPr txBox="1"/>
          <p:nvPr/>
        </p:nvSpPr>
        <p:spPr>
          <a:xfrm>
            <a:off x="504000" y="1474200"/>
            <a:ext cx="9071640" cy="3693884"/>
          </a:xfrm>
          <a:prstGeom prst="rect">
            <a:avLst/>
          </a:prstGeom>
          <a:noFill/>
          <a:ln>
            <a:noFill/>
          </a:ln>
        </p:spPr>
        <p:txBody>
          <a:bodyPr lIns="0" tIns="0" rIns="0" bIns="0">
            <a:normAutofit/>
          </a:bodyPr>
          <a:lstStyle/>
          <a:p>
            <a:endParaRPr lang="en-US" sz="2800" b="0" strike="noStrike" spc="-1">
              <a:latin typeface="Roboto"/>
            </a:endParaRPr>
          </a:p>
        </p:txBody>
      </p:sp>
      <p:pic>
        <p:nvPicPr>
          <p:cNvPr id="4" name="Picture 3" descr="Table&#10;&#10;Description automatically generated">
            <a:extLst>
              <a:ext uri="{FF2B5EF4-FFF2-40B4-BE49-F238E27FC236}">
                <a16:creationId xmlns:a16="http://schemas.microsoft.com/office/drawing/2014/main" id="{1ADE523F-008E-5944-8980-0775D58C275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24093" y="2335794"/>
            <a:ext cx="7994210" cy="3933362"/>
          </a:xfrm>
          <a:prstGeom prst="rect">
            <a:avLst/>
          </a:prstGeom>
        </p:spPr>
      </p:pic>
      <p:sp>
        <p:nvSpPr>
          <p:cNvPr id="5" name="TextShape 4">
            <a:extLst>
              <a:ext uri="{FF2B5EF4-FFF2-40B4-BE49-F238E27FC236}">
                <a16:creationId xmlns:a16="http://schemas.microsoft.com/office/drawing/2014/main" id="{BA8A2D28-AE89-2644-92CC-3AA269EB0640}"/>
              </a:ext>
            </a:extLst>
          </p:cNvPr>
          <p:cNvSpPr txBox="1"/>
          <p:nvPr/>
        </p:nvSpPr>
        <p:spPr>
          <a:xfrm>
            <a:off x="5040312" y="405189"/>
            <a:ext cx="4926865" cy="1794803"/>
          </a:xfrm>
          <a:prstGeom prst="rect">
            <a:avLst/>
          </a:prstGeom>
          <a:noFill/>
          <a:ln>
            <a:noFill/>
          </a:ln>
        </p:spPr>
        <p:txBody>
          <a:bodyPr lIns="0" tIns="0" rIns="0" bIns="0" anchor="ctr"/>
          <a:lstStyle/>
          <a:p>
            <a:pPr algn="ctr"/>
            <a:r>
              <a:rPr lang="en-US" sz="4000" i="1" spc="-1" dirty="0">
                <a:latin typeface="Palatino" pitchFamily="2" charset="77"/>
                <a:ea typeface="Palatino" pitchFamily="2" charset="77"/>
              </a:rPr>
              <a:t>Constituencies become oddly-shaped and less accessible</a:t>
            </a:r>
            <a:endParaRPr lang="en-US" sz="4000" i="1" strike="noStrike" spc="-1" dirty="0">
              <a:latin typeface="Palatino" pitchFamily="2" charset="77"/>
              <a:ea typeface="Palatino" pitchFamily="2" charset="77"/>
            </a:endParaRPr>
          </a:p>
        </p:txBody>
      </p:sp>
      <p:sp>
        <p:nvSpPr>
          <p:cNvPr id="2" name="TextBox 1">
            <a:extLst>
              <a:ext uri="{FF2B5EF4-FFF2-40B4-BE49-F238E27FC236}">
                <a16:creationId xmlns:a16="http://schemas.microsoft.com/office/drawing/2014/main" id="{E3C68324-481F-2D4D-B518-1ECAB2A33A43}"/>
              </a:ext>
            </a:extLst>
          </p:cNvPr>
          <p:cNvSpPr txBox="1"/>
          <p:nvPr/>
        </p:nvSpPr>
        <p:spPr>
          <a:xfrm>
            <a:off x="1250706" y="2571185"/>
            <a:ext cx="1946495" cy="369332"/>
          </a:xfrm>
          <a:prstGeom prst="rect">
            <a:avLst/>
          </a:prstGeom>
          <a:noFill/>
        </p:spPr>
        <p:txBody>
          <a:bodyPr wrap="square" rtlCol="0">
            <a:spAutoFit/>
          </a:bodyPr>
          <a:lstStyle/>
          <a:p>
            <a:r>
              <a:rPr lang="en-US" i="1" dirty="0">
                <a:latin typeface="Palatino" pitchFamily="2" charset="77"/>
                <a:ea typeface="Palatino" pitchFamily="2" charset="77"/>
              </a:rPr>
              <a:t>Table 1 (p. 12)</a:t>
            </a:r>
          </a:p>
        </p:txBody>
      </p:sp>
      <p:pic>
        <p:nvPicPr>
          <p:cNvPr id="7" name="Picture 6" descr="Qr code&#10;&#10;Description automatically generated">
            <a:extLst>
              <a:ext uri="{FF2B5EF4-FFF2-40B4-BE49-F238E27FC236}">
                <a16:creationId xmlns:a16="http://schemas.microsoft.com/office/drawing/2014/main" id="{70DF5D91-0B70-2946-B82F-5450A8FA4A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
        <p:nvSpPr>
          <p:cNvPr id="8" name="Rectangle 7">
            <a:extLst>
              <a:ext uri="{FF2B5EF4-FFF2-40B4-BE49-F238E27FC236}">
                <a16:creationId xmlns:a16="http://schemas.microsoft.com/office/drawing/2014/main" id="{FDE03BF4-1A8D-F444-B570-28860AE46DF8}"/>
              </a:ext>
            </a:extLst>
          </p:cNvPr>
          <p:cNvSpPr/>
          <p:nvPr/>
        </p:nvSpPr>
        <p:spPr>
          <a:xfrm>
            <a:off x="988291" y="5529532"/>
            <a:ext cx="7860145" cy="618583"/>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EBDEDD30-BD8E-BF44-983C-38DFD92D9BAB}"/>
              </a:ext>
            </a:extLst>
          </p:cNvPr>
          <p:cNvSpPr/>
          <p:nvPr/>
        </p:nvSpPr>
        <p:spPr>
          <a:xfrm>
            <a:off x="1023225" y="3127290"/>
            <a:ext cx="7825212" cy="918499"/>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DE57700-B8F8-6A4B-A7BB-3234354D4621}"/>
              </a:ext>
            </a:extLst>
          </p:cNvPr>
          <p:cNvSpPr/>
          <p:nvPr/>
        </p:nvSpPr>
        <p:spPr>
          <a:xfrm>
            <a:off x="988291" y="4505607"/>
            <a:ext cx="7860145" cy="682315"/>
          </a:xfrm>
          <a:prstGeom prst="rect">
            <a:avLst/>
          </a:prstGeom>
          <a:solidFill>
            <a:srgbClr val="FFFFFF">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9075287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TextShape 1"/>
          <p:cNvSpPr txBox="1"/>
          <p:nvPr/>
        </p:nvSpPr>
        <p:spPr>
          <a:xfrm>
            <a:off x="504000" y="251280"/>
            <a:ext cx="4433760" cy="5143680"/>
          </a:xfrm>
          <a:prstGeom prst="rect">
            <a:avLst/>
          </a:prstGeom>
          <a:noFill/>
          <a:ln>
            <a:noFill/>
          </a:ln>
        </p:spPr>
        <p:txBody>
          <a:bodyPr lIns="0" tIns="0" rIns="0" bIns="0" anchor="ctr"/>
          <a:lstStyle/>
          <a:p>
            <a:endParaRPr lang="en-US" sz="7200" b="0" i="1" strike="noStrike" spc="-1">
              <a:solidFill>
                <a:srgbClr val="FFFFFF"/>
              </a:solidFill>
              <a:latin typeface="Roboto Condensed"/>
            </a:endParaRPr>
          </a:p>
        </p:txBody>
      </p:sp>
      <p:sp>
        <p:nvSpPr>
          <p:cNvPr id="286" name="TextShape 2"/>
          <p:cNvSpPr txBox="1"/>
          <p:nvPr/>
        </p:nvSpPr>
        <p:spPr>
          <a:xfrm>
            <a:off x="1967040" y="-903240"/>
            <a:ext cx="227520" cy="263160"/>
          </a:xfrm>
          <a:prstGeom prst="rect">
            <a:avLst/>
          </a:prstGeom>
          <a:noFill/>
          <a:ln>
            <a:noFill/>
          </a:ln>
        </p:spPr>
        <p:txBody>
          <a:bodyPr lIns="0" tIns="0" rIns="0" bIns="0">
            <a:normAutofit fontScale="62500" lnSpcReduction="20000"/>
          </a:bodyPr>
          <a:lstStyle/>
          <a:p>
            <a:endParaRPr lang="en-US" sz="3200" b="0" strike="noStrike" spc="-1">
              <a:latin typeface="Arial"/>
            </a:endParaRPr>
          </a:p>
        </p:txBody>
      </p:sp>
      <p:sp>
        <p:nvSpPr>
          <p:cNvPr id="287" name="TextShape 3"/>
          <p:cNvSpPr txBox="1"/>
          <p:nvPr/>
        </p:nvSpPr>
        <p:spPr>
          <a:xfrm>
            <a:off x="5120640" y="200520"/>
            <a:ext cx="4572000" cy="4828680"/>
          </a:xfrm>
          <a:prstGeom prst="rect">
            <a:avLst/>
          </a:prstGeom>
          <a:noFill/>
          <a:ln>
            <a:noFill/>
          </a:ln>
        </p:spPr>
        <p:txBody>
          <a:bodyPr lIns="0" tIns="0" rIns="0" bIns="0" anchor="ctr"/>
          <a:lstStyle/>
          <a:p>
            <a:r>
              <a:rPr lang="en-US" sz="7200" b="1" i="1" strike="noStrike" spc="-1" dirty="0">
                <a:solidFill>
                  <a:srgbClr val="FFFFFF"/>
                </a:solidFill>
                <a:latin typeface="Roboto Condensed"/>
              </a:rPr>
              <a:t>CLICK TO EDIT </a:t>
            </a:r>
            <a:br>
              <a:rPr dirty="0"/>
            </a:br>
            <a:r>
              <a:rPr lang="en-US" sz="7200" b="1" i="1" strike="noStrike" spc="-1" dirty="0">
                <a:solidFill>
                  <a:srgbClr val="FFFFFF"/>
                </a:solidFill>
                <a:latin typeface="Roboto Condensed"/>
              </a:rPr>
              <a:t>THE TITLE TEXT</a:t>
            </a:r>
            <a:endParaRPr lang="en-US" sz="7200" b="0" i="1" strike="noStrike" spc="-1" dirty="0">
              <a:solidFill>
                <a:srgbClr val="FFFFFF"/>
              </a:solidFill>
              <a:latin typeface="Roboto Condensed"/>
            </a:endParaRPr>
          </a:p>
        </p:txBody>
      </p:sp>
      <p:sp>
        <p:nvSpPr>
          <p:cNvPr id="288" name="TextShape 4"/>
          <p:cNvSpPr txBox="1"/>
          <p:nvPr/>
        </p:nvSpPr>
        <p:spPr>
          <a:xfrm>
            <a:off x="-106304" y="578554"/>
            <a:ext cx="4926865" cy="5143680"/>
          </a:xfrm>
          <a:prstGeom prst="rect">
            <a:avLst/>
          </a:prstGeom>
          <a:noFill/>
          <a:ln>
            <a:noFill/>
          </a:ln>
        </p:spPr>
        <p:txBody>
          <a:bodyPr lIns="0" tIns="0" rIns="0" bIns="0" anchor="ctr"/>
          <a:lstStyle/>
          <a:p>
            <a:pPr algn="ctr"/>
            <a:r>
              <a:rPr lang="en-US" sz="6600" b="1" i="1" strike="noStrike" spc="-1" dirty="0">
                <a:solidFill>
                  <a:schemeClr val="bg1"/>
                </a:solidFill>
                <a:latin typeface="Roboto Condensed"/>
              </a:rPr>
              <a:t>POPULATION</a:t>
            </a:r>
          </a:p>
          <a:p>
            <a:pPr algn="ctr"/>
            <a:r>
              <a:rPr lang="en-US" sz="6600" b="1" i="1" strike="noStrike" spc="-1" dirty="0">
                <a:solidFill>
                  <a:schemeClr val="bg1"/>
                </a:solidFill>
                <a:latin typeface="Roboto Condensed"/>
              </a:rPr>
              <a:t>PLACE &amp; COMMUNITY</a:t>
            </a:r>
          </a:p>
        </p:txBody>
      </p:sp>
      <p:sp>
        <p:nvSpPr>
          <p:cNvPr id="7" name="TextShape 4">
            <a:extLst>
              <a:ext uri="{FF2B5EF4-FFF2-40B4-BE49-F238E27FC236}">
                <a16:creationId xmlns:a16="http://schemas.microsoft.com/office/drawing/2014/main" id="{5049A530-D448-5A4D-99B0-7E63233D3A73}"/>
              </a:ext>
            </a:extLst>
          </p:cNvPr>
          <p:cNvSpPr txBox="1"/>
          <p:nvPr/>
        </p:nvSpPr>
        <p:spPr>
          <a:xfrm>
            <a:off x="5040312" y="405189"/>
            <a:ext cx="4926865" cy="1794803"/>
          </a:xfrm>
          <a:prstGeom prst="rect">
            <a:avLst/>
          </a:prstGeom>
          <a:noFill/>
          <a:ln>
            <a:noFill/>
          </a:ln>
        </p:spPr>
        <p:txBody>
          <a:bodyPr lIns="0" tIns="0" rIns="0" bIns="0" anchor="ctr"/>
          <a:lstStyle/>
          <a:p>
            <a:pPr algn="ctr"/>
            <a:r>
              <a:rPr lang="en-US" sz="4000" i="1" spc="-1" dirty="0">
                <a:latin typeface="Palatino" pitchFamily="2" charset="77"/>
                <a:ea typeface="Palatino" pitchFamily="2" charset="77"/>
              </a:rPr>
              <a:t>Constituencies become oddly-shaped and less accessible </a:t>
            </a:r>
            <a:endParaRPr lang="en-US" sz="4000" i="1" strike="noStrike" spc="-1" dirty="0">
              <a:latin typeface="Palatino" pitchFamily="2" charset="77"/>
              <a:ea typeface="Palatino" pitchFamily="2" charset="77"/>
            </a:endParaRPr>
          </a:p>
        </p:txBody>
      </p:sp>
      <p:pic>
        <p:nvPicPr>
          <p:cNvPr id="8" name="Picture 7" descr="Qr code&#10;&#10;Description automatically generated">
            <a:extLst>
              <a:ext uri="{FF2B5EF4-FFF2-40B4-BE49-F238E27FC236}">
                <a16:creationId xmlns:a16="http://schemas.microsoft.com/office/drawing/2014/main" id="{00F1F506-98E6-0949-86FB-859C2C2997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
        <p:nvSpPr>
          <p:cNvPr id="9" name="TextShape 4">
            <a:extLst>
              <a:ext uri="{FF2B5EF4-FFF2-40B4-BE49-F238E27FC236}">
                <a16:creationId xmlns:a16="http://schemas.microsoft.com/office/drawing/2014/main" id="{76C45EC7-A0DE-304F-8D3F-E348D57A0673}"/>
              </a:ext>
            </a:extLst>
          </p:cNvPr>
          <p:cNvSpPr txBox="1"/>
          <p:nvPr/>
        </p:nvSpPr>
        <p:spPr>
          <a:xfrm>
            <a:off x="5040312" y="2026393"/>
            <a:ext cx="4926865" cy="1794803"/>
          </a:xfrm>
          <a:prstGeom prst="rect">
            <a:avLst/>
          </a:prstGeom>
          <a:noFill/>
          <a:ln>
            <a:noFill/>
          </a:ln>
        </p:spPr>
        <p:txBody>
          <a:bodyPr lIns="0" tIns="0" rIns="0" bIns="0" anchor="ctr"/>
          <a:lstStyle/>
          <a:p>
            <a:pPr algn="ctr"/>
            <a:r>
              <a:rPr lang="en-US" sz="4000" i="1" strike="noStrike" spc="-1" dirty="0">
                <a:solidFill>
                  <a:schemeClr val="bg1">
                    <a:lumMod val="65000"/>
                  </a:schemeClr>
                </a:solidFill>
                <a:latin typeface="Palatino" pitchFamily="2" charset="77"/>
                <a:ea typeface="Palatino" pitchFamily="2" charset="77"/>
              </a:rPr>
              <a:t>Young voters are severely disempowered</a:t>
            </a:r>
          </a:p>
        </p:txBody>
      </p:sp>
      <p:sp>
        <p:nvSpPr>
          <p:cNvPr id="10" name="TextShape 4">
            <a:extLst>
              <a:ext uri="{FF2B5EF4-FFF2-40B4-BE49-F238E27FC236}">
                <a16:creationId xmlns:a16="http://schemas.microsoft.com/office/drawing/2014/main" id="{FDCA80AB-3ABB-AD45-A49E-C7F54805AFC8}"/>
              </a:ext>
            </a:extLst>
          </p:cNvPr>
          <p:cNvSpPr txBox="1"/>
          <p:nvPr/>
        </p:nvSpPr>
        <p:spPr>
          <a:xfrm>
            <a:off x="5040312" y="3600157"/>
            <a:ext cx="4926865" cy="1794803"/>
          </a:xfrm>
          <a:prstGeom prst="rect">
            <a:avLst/>
          </a:prstGeom>
          <a:noFill/>
          <a:ln>
            <a:noFill/>
          </a:ln>
        </p:spPr>
        <p:txBody>
          <a:bodyPr lIns="0" tIns="0" rIns="0" bIns="0" anchor="ctr"/>
          <a:lstStyle/>
          <a:p>
            <a:pPr algn="ctr"/>
            <a:r>
              <a:rPr lang="en-US" sz="4000" i="1" strike="noStrike" spc="-1" dirty="0">
                <a:solidFill>
                  <a:schemeClr val="bg1">
                    <a:lumMod val="65000"/>
                  </a:schemeClr>
                </a:solidFill>
                <a:latin typeface="Palatino" pitchFamily="2" charset="77"/>
                <a:ea typeface="Palatino" pitchFamily="2" charset="77"/>
              </a:rPr>
              <a:t>“Borough”/“County” is inconsistently applied</a:t>
            </a:r>
          </a:p>
        </p:txBody>
      </p:sp>
    </p:spTree>
    <p:extLst>
      <p:ext uri="{BB962C8B-B14F-4D97-AF65-F5344CB8AC3E}">
        <p14:creationId xmlns:p14="http://schemas.microsoft.com/office/powerpoint/2010/main" val="35367173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TextShape 1"/>
          <p:cNvSpPr txBox="1"/>
          <p:nvPr/>
        </p:nvSpPr>
        <p:spPr>
          <a:xfrm>
            <a:off x="504000" y="251280"/>
            <a:ext cx="4433760" cy="5143680"/>
          </a:xfrm>
          <a:prstGeom prst="rect">
            <a:avLst/>
          </a:prstGeom>
          <a:noFill/>
          <a:ln>
            <a:noFill/>
          </a:ln>
        </p:spPr>
        <p:txBody>
          <a:bodyPr lIns="0" tIns="0" rIns="0" bIns="0" anchor="ctr"/>
          <a:lstStyle/>
          <a:p>
            <a:endParaRPr lang="en-US" sz="7200" b="0" i="1" strike="noStrike" spc="-1">
              <a:solidFill>
                <a:srgbClr val="FFFFFF"/>
              </a:solidFill>
              <a:latin typeface="Roboto Condensed"/>
            </a:endParaRPr>
          </a:p>
        </p:txBody>
      </p:sp>
      <p:sp>
        <p:nvSpPr>
          <p:cNvPr id="286" name="TextShape 2"/>
          <p:cNvSpPr txBox="1"/>
          <p:nvPr/>
        </p:nvSpPr>
        <p:spPr>
          <a:xfrm>
            <a:off x="1967040" y="-903240"/>
            <a:ext cx="227520" cy="263160"/>
          </a:xfrm>
          <a:prstGeom prst="rect">
            <a:avLst/>
          </a:prstGeom>
          <a:noFill/>
          <a:ln>
            <a:noFill/>
          </a:ln>
        </p:spPr>
        <p:txBody>
          <a:bodyPr lIns="0" tIns="0" rIns="0" bIns="0">
            <a:normAutofit fontScale="62500" lnSpcReduction="20000"/>
          </a:bodyPr>
          <a:lstStyle/>
          <a:p>
            <a:endParaRPr lang="en-US" sz="3200" b="0" strike="noStrike" spc="-1">
              <a:latin typeface="Arial"/>
            </a:endParaRPr>
          </a:p>
        </p:txBody>
      </p:sp>
      <p:sp>
        <p:nvSpPr>
          <p:cNvPr id="287" name="TextShape 3"/>
          <p:cNvSpPr txBox="1"/>
          <p:nvPr/>
        </p:nvSpPr>
        <p:spPr>
          <a:xfrm>
            <a:off x="5120640" y="200520"/>
            <a:ext cx="4572000" cy="4828680"/>
          </a:xfrm>
          <a:prstGeom prst="rect">
            <a:avLst/>
          </a:prstGeom>
          <a:noFill/>
          <a:ln>
            <a:noFill/>
          </a:ln>
        </p:spPr>
        <p:txBody>
          <a:bodyPr lIns="0" tIns="0" rIns="0" bIns="0" anchor="ctr"/>
          <a:lstStyle/>
          <a:p>
            <a:r>
              <a:rPr lang="en-US" sz="7200" b="1" i="1" strike="noStrike" spc="-1" dirty="0">
                <a:solidFill>
                  <a:srgbClr val="FFFFFF"/>
                </a:solidFill>
                <a:latin typeface="Roboto Condensed"/>
              </a:rPr>
              <a:t>CLICK TO EDIT </a:t>
            </a:r>
            <a:br>
              <a:rPr dirty="0"/>
            </a:br>
            <a:r>
              <a:rPr lang="en-US" sz="7200" b="1" i="1" strike="noStrike" spc="-1" dirty="0">
                <a:solidFill>
                  <a:srgbClr val="FFFFFF"/>
                </a:solidFill>
                <a:latin typeface="Roboto Condensed"/>
              </a:rPr>
              <a:t>THE TITLE TEXT</a:t>
            </a:r>
            <a:endParaRPr lang="en-US" sz="7200" b="0" i="1" strike="noStrike" spc="-1" dirty="0">
              <a:solidFill>
                <a:srgbClr val="FFFFFF"/>
              </a:solidFill>
              <a:latin typeface="Roboto Condensed"/>
            </a:endParaRPr>
          </a:p>
        </p:txBody>
      </p:sp>
      <p:sp>
        <p:nvSpPr>
          <p:cNvPr id="288" name="TextShape 4"/>
          <p:cNvSpPr txBox="1"/>
          <p:nvPr/>
        </p:nvSpPr>
        <p:spPr>
          <a:xfrm>
            <a:off x="-106304" y="578554"/>
            <a:ext cx="4926865" cy="5143680"/>
          </a:xfrm>
          <a:prstGeom prst="rect">
            <a:avLst/>
          </a:prstGeom>
          <a:noFill/>
          <a:ln>
            <a:noFill/>
          </a:ln>
        </p:spPr>
        <p:txBody>
          <a:bodyPr lIns="0" tIns="0" rIns="0" bIns="0" anchor="ctr"/>
          <a:lstStyle/>
          <a:p>
            <a:pPr algn="ctr"/>
            <a:r>
              <a:rPr lang="en-US" sz="6600" b="1" i="1" strike="noStrike" spc="-1" dirty="0">
                <a:solidFill>
                  <a:schemeClr val="bg1"/>
                </a:solidFill>
                <a:latin typeface="Roboto Condensed"/>
              </a:rPr>
              <a:t>POPULATION</a:t>
            </a:r>
          </a:p>
          <a:p>
            <a:pPr algn="ctr"/>
            <a:r>
              <a:rPr lang="en-US" sz="6600" b="1" i="1" strike="noStrike" spc="-1" dirty="0">
                <a:solidFill>
                  <a:schemeClr val="bg1"/>
                </a:solidFill>
                <a:latin typeface="Roboto Condensed"/>
              </a:rPr>
              <a:t>PLACE &amp; COMMUNITY</a:t>
            </a:r>
          </a:p>
        </p:txBody>
      </p:sp>
      <p:sp>
        <p:nvSpPr>
          <p:cNvPr id="7" name="TextShape 4">
            <a:extLst>
              <a:ext uri="{FF2B5EF4-FFF2-40B4-BE49-F238E27FC236}">
                <a16:creationId xmlns:a16="http://schemas.microsoft.com/office/drawing/2014/main" id="{5049A530-D448-5A4D-99B0-7E63233D3A73}"/>
              </a:ext>
            </a:extLst>
          </p:cNvPr>
          <p:cNvSpPr txBox="1"/>
          <p:nvPr/>
        </p:nvSpPr>
        <p:spPr>
          <a:xfrm>
            <a:off x="5040312" y="405189"/>
            <a:ext cx="4926865" cy="1794803"/>
          </a:xfrm>
          <a:prstGeom prst="rect">
            <a:avLst/>
          </a:prstGeom>
          <a:noFill/>
          <a:ln>
            <a:noFill/>
          </a:ln>
        </p:spPr>
        <p:txBody>
          <a:bodyPr lIns="0" tIns="0" rIns="0" bIns="0" anchor="ctr"/>
          <a:lstStyle/>
          <a:p>
            <a:pPr algn="ctr"/>
            <a:r>
              <a:rPr lang="en-US" sz="4000" i="1" spc="-1" dirty="0">
                <a:solidFill>
                  <a:schemeClr val="bg1">
                    <a:lumMod val="65000"/>
                  </a:schemeClr>
                </a:solidFill>
                <a:latin typeface="Palatino" pitchFamily="2" charset="77"/>
                <a:ea typeface="Palatino" pitchFamily="2" charset="77"/>
              </a:rPr>
              <a:t>Constituencies become oddly-shaped and less accessible </a:t>
            </a:r>
            <a:endParaRPr lang="en-US" sz="4000" i="1" strike="noStrike" spc="-1" dirty="0">
              <a:solidFill>
                <a:schemeClr val="bg1">
                  <a:lumMod val="65000"/>
                </a:schemeClr>
              </a:solidFill>
              <a:latin typeface="Palatino" pitchFamily="2" charset="77"/>
              <a:ea typeface="Palatino" pitchFamily="2" charset="77"/>
            </a:endParaRPr>
          </a:p>
        </p:txBody>
      </p:sp>
      <p:pic>
        <p:nvPicPr>
          <p:cNvPr id="8" name="Picture 7" descr="Qr code&#10;&#10;Description automatically generated">
            <a:extLst>
              <a:ext uri="{FF2B5EF4-FFF2-40B4-BE49-F238E27FC236}">
                <a16:creationId xmlns:a16="http://schemas.microsoft.com/office/drawing/2014/main" id="{00F1F506-98E6-0949-86FB-859C2C2997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
        <p:nvSpPr>
          <p:cNvPr id="9" name="TextShape 4">
            <a:extLst>
              <a:ext uri="{FF2B5EF4-FFF2-40B4-BE49-F238E27FC236}">
                <a16:creationId xmlns:a16="http://schemas.microsoft.com/office/drawing/2014/main" id="{76C45EC7-A0DE-304F-8D3F-E348D57A0673}"/>
              </a:ext>
            </a:extLst>
          </p:cNvPr>
          <p:cNvSpPr txBox="1"/>
          <p:nvPr/>
        </p:nvSpPr>
        <p:spPr>
          <a:xfrm>
            <a:off x="5040312" y="2026393"/>
            <a:ext cx="4926865" cy="1794803"/>
          </a:xfrm>
          <a:prstGeom prst="rect">
            <a:avLst/>
          </a:prstGeom>
          <a:noFill/>
          <a:ln>
            <a:noFill/>
          </a:ln>
        </p:spPr>
        <p:txBody>
          <a:bodyPr lIns="0" tIns="0" rIns="0" bIns="0" anchor="ctr"/>
          <a:lstStyle/>
          <a:p>
            <a:pPr algn="ctr"/>
            <a:r>
              <a:rPr lang="en-US" sz="4000" i="1" strike="noStrike" spc="-1" dirty="0">
                <a:latin typeface="Palatino" pitchFamily="2" charset="77"/>
                <a:ea typeface="Palatino" pitchFamily="2" charset="77"/>
              </a:rPr>
              <a:t>Young voters are severely disempowered</a:t>
            </a:r>
          </a:p>
        </p:txBody>
      </p:sp>
      <p:sp>
        <p:nvSpPr>
          <p:cNvPr id="10" name="TextShape 4">
            <a:extLst>
              <a:ext uri="{FF2B5EF4-FFF2-40B4-BE49-F238E27FC236}">
                <a16:creationId xmlns:a16="http://schemas.microsoft.com/office/drawing/2014/main" id="{FDCA80AB-3ABB-AD45-A49E-C7F54805AFC8}"/>
              </a:ext>
            </a:extLst>
          </p:cNvPr>
          <p:cNvSpPr txBox="1"/>
          <p:nvPr/>
        </p:nvSpPr>
        <p:spPr>
          <a:xfrm>
            <a:off x="5040312" y="3600157"/>
            <a:ext cx="4926865" cy="1794803"/>
          </a:xfrm>
          <a:prstGeom prst="rect">
            <a:avLst/>
          </a:prstGeom>
          <a:noFill/>
          <a:ln>
            <a:noFill/>
          </a:ln>
        </p:spPr>
        <p:txBody>
          <a:bodyPr lIns="0" tIns="0" rIns="0" bIns="0" anchor="ctr"/>
          <a:lstStyle/>
          <a:p>
            <a:pPr algn="ctr"/>
            <a:r>
              <a:rPr lang="en-US" sz="4000" i="1" strike="noStrike" spc="-1" dirty="0">
                <a:solidFill>
                  <a:schemeClr val="bg1">
                    <a:lumMod val="65000"/>
                  </a:schemeClr>
                </a:solidFill>
                <a:latin typeface="Palatino" pitchFamily="2" charset="77"/>
                <a:ea typeface="Palatino" pitchFamily="2" charset="77"/>
              </a:rPr>
              <a:t>“Borough”/“County” is inconsistently applied</a:t>
            </a:r>
          </a:p>
        </p:txBody>
      </p:sp>
    </p:spTree>
    <p:extLst>
      <p:ext uri="{BB962C8B-B14F-4D97-AF65-F5344CB8AC3E}">
        <p14:creationId xmlns:p14="http://schemas.microsoft.com/office/powerpoint/2010/main" val="37787449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504000" y="251280"/>
            <a:ext cx="9071640" cy="1051560"/>
          </a:xfrm>
          <a:prstGeom prst="rect">
            <a:avLst/>
          </a:prstGeom>
          <a:noFill/>
          <a:ln>
            <a:noFill/>
          </a:ln>
        </p:spPr>
        <p:txBody>
          <a:bodyPr lIns="0" tIns="0" rIns="0" bIns="0" anchor="ctr"/>
          <a:lstStyle/>
          <a:p>
            <a:pPr algn="ctr"/>
            <a:endParaRPr lang="en-US" sz="4400" b="0" strike="noStrike" spc="-1">
              <a:latin typeface="Futura Md BT"/>
            </a:endParaRPr>
          </a:p>
        </p:txBody>
      </p:sp>
      <p:sp>
        <p:nvSpPr>
          <p:cNvPr id="290" name="TextShape 2"/>
          <p:cNvSpPr txBox="1"/>
          <p:nvPr/>
        </p:nvSpPr>
        <p:spPr>
          <a:xfrm>
            <a:off x="504000" y="1474200"/>
            <a:ext cx="9071640" cy="3653640"/>
          </a:xfrm>
          <a:prstGeom prst="rect">
            <a:avLst/>
          </a:prstGeom>
          <a:noFill/>
          <a:ln>
            <a:noFill/>
          </a:ln>
        </p:spPr>
        <p:txBody>
          <a:bodyPr lIns="0" tIns="0" rIns="0" bIns="0">
            <a:normAutofit/>
          </a:bodyPr>
          <a:lstStyle/>
          <a:p>
            <a:endParaRPr lang="en-US" sz="2800" b="0" strike="noStrike" spc="-1">
              <a:latin typeface="Roboto"/>
            </a:endParaRPr>
          </a:p>
        </p:txBody>
      </p:sp>
      <p:pic>
        <p:nvPicPr>
          <p:cNvPr id="4" name="Picture 3" descr="Qr code&#10;&#10;Description automatically generated">
            <a:extLst>
              <a:ext uri="{FF2B5EF4-FFF2-40B4-BE49-F238E27FC236}">
                <a16:creationId xmlns:a16="http://schemas.microsoft.com/office/drawing/2014/main" id="{1A625A8D-62B9-CC43-BF46-A7235E9FDC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pic>
        <p:nvPicPr>
          <p:cNvPr id="8" name="Picture 7" descr="Chart, line chart&#10;&#10;Description automatically generated">
            <a:extLst>
              <a:ext uri="{FF2B5EF4-FFF2-40B4-BE49-F238E27FC236}">
                <a16:creationId xmlns:a16="http://schemas.microsoft.com/office/drawing/2014/main" id="{8BDD5C50-D6D6-AB45-B7A8-356A04D7E5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0080625" cy="5040313"/>
          </a:xfrm>
          <a:prstGeom prst="rect">
            <a:avLst/>
          </a:prstGeom>
        </p:spPr>
      </p:pic>
      <p:sp>
        <p:nvSpPr>
          <p:cNvPr id="6" name="Rectangle 5">
            <a:extLst>
              <a:ext uri="{FF2B5EF4-FFF2-40B4-BE49-F238E27FC236}">
                <a16:creationId xmlns:a16="http://schemas.microsoft.com/office/drawing/2014/main" id="{B0CC95F6-5FE7-8641-9AE7-7352817572A8}"/>
              </a:ext>
            </a:extLst>
          </p:cNvPr>
          <p:cNvSpPr/>
          <p:nvPr/>
        </p:nvSpPr>
        <p:spPr>
          <a:xfrm>
            <a:off x="3470563" y="3325094"/>
            <a:ext cx="155864" cy="220158"/>
          </a:xfrm>
          <a:prstGeom prst="rect">
            <a:avLst/>
          </a:prstGeom>
          <a:solidFill>
            <a:srgbClr val="4C4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AABD5DB0-C131-1D43-B04B-7764F2040140}"/>
              </a:ext>
            </a:extLst>
          </p:cNvPr>
          <p:cNvSpPr/>
          <p:nvPr/>
        </p:nvSpPr>
        <p:spPr>
          <a:xfrm>
            <a:off x="7945582" y="3325094"/>
            <a:ext cx="155864" cy="220158"/>
          </a:xfrm>
          <a:prstGeom prst="rect">
            <a:avLst/>
          </a:prstGeom>
          <a:solidFill>
            <a:srgbClr val="4C4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7F3ADC9-5DB7-794D-B47D-C9D947FA33D6}"/>
              </a:ext>
            </a:extLst>
          </p:cNvPr>
          <p:cNvSpPr/>
          <p:nvPr/>
        </p:nvSpPr>
        <p:spPr>
          <a:xfrm>
            <a:off x="3464724" y="2903183"/>
            <a:ext cx="155864" cy="220158"/>
          </a:xfrm>
          <a:prstGeom prst="rect">
            <a:avLst/>
          </a:prstGeom>
          <a:solidFill>
            <a:srgbClr val="FF4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9782145-8BCC-3A43-A77F-B3B61E20AEFD}"/>
              </a:ext>
            </a:extLst>
          </p:cNvPr>
          <p:cNvSpPr/>
          <p:nvPr/>
        </p:nvSpPr>
        <p:spPr>
          <a:xfrm>
            <a:off x="7939743" y="2903183"/>
            <a:ext cx="155864" cy="220158"/>
          </a:xfrm>
          <a:prstGeom prst="rect">
            <a:avLst/>
          </a:prstGeom>
          <a:solidFill>
            <a:srgbClr val="FF4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278758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504000" y="251280"/>
            <a:ext cx="9071640" cy="1051560"/>
          </a:xfrm>
          <a:prstGeom prst="rect">
            <a:avLst/>
          </a:prstGeom>
          <a:noFill/>
          <a:ln>
            <a:noFill/>
          </a:ln>
        </p:spPr>
        <p:txBody>
          <a:bodyPr lIns="0" tIns="0" rIns="0" bIns="0" anchor="ctr"/>
          <a:lstStyle/>
          <a:p>
            <a:pPr algn="ctr"/>
            <a:endParaRPr lang="en-US" sz="4400" b="0" strike="noStrike" spc="-1">
              <a:latin typeface="Futura Md BT"/>
            </a:endParaRPr>
          </a:p>
        </p:txBody>
      </p:sp>
      <p:sp>
        <p:nvSpPr>
          <p:cNvPr id="290" name="TextShape 2"/>
          <p:cNvSpPr txBox="1"/>
          <p:nvPr/>
        </p:nvSpPr>
        <p:spPr>
          <a:xfrm>
            <a:off x="504000" y="1474200"/>
            <a:ext cx="9071640" cy="3653640"/>
          </a:xfrm>
          <a:prstGeom prst="rect">
            <a:avLst/>
          </a:prstGeom>
          <a:noFill/>
          <a:ln>
            <a:noFill/>
          </a:ln>
        </p:spPr>
        <p:txBody>
          <a:bodyPr lIns="0" tIns="0" rIns="0" bIns="0">
            <a:normAutofit/>
          </a:bodyPr>
          <a:lstStyle/>
          <a:p>
            <a:endParaRPr lang="en-US" sz="2800" b="0" strike="noStrike" spc="-1">
              <a:latin typeface="Roboto"/>
            </a:endParaRPr>
          </a:p>
        </p:txBody>
      </p:sp>
      <p:pic>
        <p:nvPicPr>
          <p:cNvPr id="4" name="Picture 3" descr="Qr code&#10;&#10;Description automatically generated">
            <a:extLst>
              <a:ext uri="{FF2B5EF4-FFF2-40B4-BE49-F238E27FC236}">
                <a16:creationId xmlns:a16="http://schemas.microsoft.com/office/drawing/2014/main" id="{1A625A8D-62B9-CC43-BF46-A7235E9FDC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pic>
        <p:nvPicPr>
          <p:cNvPr id="8" name="Picture 7" descr="Chart, line chart&#10;&#10;Description automatically generated">
            <a:extLst>
              <a:ext uri="{FF2B5EF4-FFF2-40B4-BE49-F238E27FC236}">
                <a16:creationId xmlns:a16="http://schemas.microsoft.com/office/drawing/2014/main" id="{8BDD5C50-D6D6-AB45-B7A8-356A04D7E5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0080625" cy="5040313"/>
          </a:xfrm>
          <a:prstGeom prst="rect">
            <a:avLst/>
          </a:prstGeom>
        </p:spPr>
      </p:pic>
      <p:sp>
        <p:nvSpPr>
          <p:cNvPr id="3" name="Rectangle 2">
            <a:extLst>
              <a:ext uri="{FF2B5EF4-FFF2-40B4-BE49-F238E27FC236}">
                <a16:creationId xmlns:a16="http://schemas.microsoft.com/office/drawing/2014/main" id="{733BC1D8-4047-8245-B98B-B4D2BEE57A2E}"/>
              </a:ext>
            </a:extLst>
          </p:cNvPr>
          <p:cNvSpPr/>
          <p:nvPr/>
        </p:nvSpPr>
        <p:spPr>
          <a:xfrm>
            <a:off x="155448" y="146304"/>
            <a:ext cx="1090548" cy="428608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B4513E-0A20-384D-83C7-B6811545486A}"/>
              </a:ext>
            </a:extLst>
          </p:cNvPr>
          <p:cNvSpPr/>
          <p:nvPr/>
        </p:nvSpPr>
        <p:spPr>
          <a:xfrm>
            <a:off x="3470563" y="3325094"/>
            <a:ext cx="155864" cy="220158"/>
          </a:xfrm>
          <a:prstGeom prst="rect">
            <a:avLst/>
          </a:prstGeom>
          <a:solidFill>
            <a:srgbClr val="4C4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48BF4D8-50EC-A64E-ADA4-A94A54AB116D}"/>
              </a:ext>
            </a:extLst>
          </p:cNvPr>
          <p:cNvSpPr/>
          <p:nvPr/>
        </p:nvSpPr>
        <p:spPr>
          <a:xfrm>
            <a:off x="7945582" y="3325094"/>
            <a:ext cx="155864" cy="220158"/>
          </a:xfrm>
          <a:prstGeom prst="rect">
            <a:avLst/>
          </a:prstGeom>
          <a:solidFill>
            <a:srgbClr val="4C4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C1A534C-CDA4-1941-8563-79BE3F657C92}"/>
              </a:ext>
            </a:extLst>
          </p:cNvPr>
          <p:cNvSpPr/>
          <p:nvPr/>
        </p:nvSpPr>
        <p:spPr>
          <a:xfrm>
            <a:off x="3464724" y="2903183"/>
            <a:ext cx="155864" cy="220158"/>
          </a:xfrm>
          <a:prstGeom prst="rect">
            <a:avLst/>
          </a:prstGeom>
          <a:solidFill>
            <a:srgbClr val="FF4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DEFE500-07CB-914C-AC1F-99983817BB0D}"/>
              </a:ext>
            </a:extLst>
          </p:cNvPr>
          <p:cNvSpPr/>
          <p:nvPr/>
        </p:nvSpPr>
        <p:spPr>
          <a:xfrm>
            <a:off x="7939743" y="2903183"/>
            <a:ext cx="155864" cy="220158"/>
          </a:xfrm>
          <a:prstGeom prst="rect">
            <a:avLst/>
          </a:prstGeom>
          <a:solidFill>
            <a:srgbClr val="FF4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15F44E90-CD48-4748-9206-42697CE06AA8}"/>
              </a:ext>
            </a:extLst>
          </p:cNvPr>
          <p:cNvSpPr txBox="1"/>
          <p:nvPr/>
        </p:nvSpPr>
        <p:spPr>
          <a:xfrm rot="16200000">
            <a:off x="-1406521" y="1904409"/>
            <a:ext cx="4214485" cy="523220"/>
          </a:xfrm>
          <a:prstGeom prst="rect">
            <a:avLst/>
          </a:prstGeom>
          <a:noFill/>
        </p:spPr>
        <p:txBody>
          <a:bodyPr wrap="square" rtlCol="0">
            <a:spAutoFit/>
          </a:bodyPr>
          <a:lstStyle/>
          <a:p>
            <a:r>
              <a:rPr lang="en-US" sz="2800" dirty="0">
                <a:latin typeface="Futura Medium" panose="020B0602020204020303" pitchFamily="34" charset="-79"/>
                <a:cs typeface="Futura Medium" panose="020B0602020204020303" pitchFamily="34" charset="-79"/>
              </a:rPr>
              <a:t>YOUNGER		OLDER</a:t>
            </a:r>
          </a:p>
        </p:txBody>
      </p:sp>
    </p:spTree>
    <p:extLst>
      <p:ext uri="{BB962C8B-B14F-4D97-AF65-F5344CB8AC3E}">
        <p14:creationId xmlns:p14="http://schemas.microsoft.com/office/powerpoint/2010/main" val="351399131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504000" y="251280"/>
            <a:ext cx="9071640" cy="1051560"/>
          </a:xfrm>
          <a:prstGeom prst="rect">
            <a:avLst/>
          </a:prstGeom>
          <a:noFill/>
          <a:ln>
            <a:noFill/>
          </a:ln>
        </p:spPr>
        <p:txBody>
          <a:bodyPr lIns="0" tIns="0" rIns="0" bIns="0" anchor="ctr"/>
          <a:lstStyle/>
          <a:p>
            <a:pPr algn="ctr"/>
            <a:endParaRPr lang="en-US" sz="4400" b="0" strike="noStrike" spc="-1">
              <a:latin typeface="Futura Md BT"/>
            </a:endParaRPr>
          </a:p>
        </p:txBody>
      </p:sp>
      <p:sp>
        <p:nvSpPr>
          <p:cNvPr id="290" name="TextShape 2"/>
          <p:cNvSpPr txBox="1"/>
          <p:nvPr/>
        </p:nvSpPr>
        <p:spPr>
          <a:xfrm>
            <a:off x="504000" y="1474200"/>
            <a:ext cx="9071640" cy="3653640"/>
          </a:xfrm>
          <a:prstGeom prst="rect">
            <a:avLst/>
          </a:prstGeom>
          <a:noFill/>
          <a:ln>
            <a:noFill/>
          </a:ln>
        </p:spPr>
        <p:txBody>
          <a:bodyPr lIns="0" tIns="0" rIns="0" bIns="0">
            <a:normAutofit/>
          </a:bodyPr>
          <a:lstStyle/>
          <a:p>
            <a:endParaRPr lang="en-US" sz="2800" b="0" strike="noStrike" spc="-1">
              <a:latin typeface="Roboto"/>
            </a:endParaRPr>
          </a:p>
        </p:txBody>
      </p:sp>
      <p:pic>
        <p:nvPicPr>
          <p:cNvPr id="4" name="Picture 3" descr="Qr code&#10;&#10;Description automatically generated">
            <a:extLst>
              <a:ext uri="{FF2B5EF4-FFF2-40B4-BE49-F238E27FC236}">
                <a16:creationId xmlns:a16="http://schemas.microsoft.com/office/drawing/2014/main" id="{1A625A8D-62B9-CC43-BF46-A7235E9FDC4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
        <p:nvSpPr>
          <p:cNvPr id="5" name="TextShape 4">
            <a:extLst>
              <a:ext uri="{FF2B5EF4-FFF2-40B4-BE49-F238E27FC236}">
                <a16:creationId xmlns:a16="http://schemas.microsoft.com/office/drawing/2014/main" id="{485241C1-CE58-2F42-8861-BC6D2CAD25E6}"/>
              </a:ext>
            </a:extLst>
          </p:cNvPr>
          <p:cNvSpPr txBox="1"/>
          <p:nvPr/>
        </p:nvSpPr>
        <p:spPr>
          <a:xfrm>
            <a:off x="504001" y="4760697"/>
            <a:ext cx="6999252" cy="1794803"/>
          </a:xfrm>
          <a:prstGeom prst="rect">
            <a:avLst/>
          </a:prstGeom>
          <a:noFill/>
          <a:ln>
            <a:noFill/>
          </a:ln>
        </p:spPr>
        <p:txBody>
          <a:bodyPr lIns="0" tIns="0" rIns="0" bIns="0" anchor="ctr"/>
          <a:lstStyle/>
          <a:p>
            <a:pPr algn="ctr"/>
            <a:endParaRPr lang="en-US" sz="4000" i="1" strike="noStrike" spc="-1" dirty="0">
              <a:latin typeface="Palatino" pitchFamily="2" charset="77"/>
              <a:ea typeface="Palatino" pitchFamily="2" charset="77"/>
            </a:endParaRPr>
          </a:p>
        </p:txBody>
      </p:sp>
      <p:pic>
        <p:nvPicPr>
          <p:cNvPr id="8" name="Picture 7" descr="Chart, line chart&#10;&#10;Description automatically generated">
            <a:extLst>
              <a:ext uri="{FF2B5EF4-FFF2-40B4-BE49-F238E27FC236}">
                <a16:creationId xmlns:a16="http://schemas.microsoft.com/office/drawing/2014/main" id="{8BDD5C50-D6D6-AB45-B7A8-356A04D7E5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1"/>
            <a:ext cx="10080625" cy="5040313"/>
          </a:xfrm>
          <a:prstGeom prst="rect">
            <a:avLst/>
          </a:prstGeom>
        </p:spPr>
      </p:pic>
      <p:sp>
        <p:nvSpPr>
          <p:cNvPr id="3" name="Rectangle 2">
            <a:extLst>
              <a:ext uri="{FF2B5EF4-FFF2-40B4-BE49-F238E27FC236}">
                <a16:creationId xmlns:a16="http://schemas.microsoft.com/office/drawing/2014/main" id="{733BC1D8-4047-8245-B98B-B4D2BEE57A2E}"/>
              </a:ext>
            </a:extLst>
          </p:cNvPr>
          <p:cNvSpPr/>
          <p:nvPr/>
        </p:nvSpPr>
        <p:spPr>
          <a:xfrm>
            <a:off x="155448" y="146304"/>
            <a:ext cx="1090548" cy="428608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3B4513E-0A20-384D-83C7-B6811545486A}"/>
              </a:ext>
            </a:extLst>
          </p:cNvPr>
          <p:cNvSpPr/>
          <p:nvPr/>
        </p:nvSpPr>
        <p:spPr>
          <a:xfrm>
            <a:off x="3470563" y="3325094"/>
            <a:ext cx="155864" cy="220158"/>
          </a:xfrm>
          <a:prstGeom prst="rect">
            <a:avLst/>
          </a:prstGeom>
          <a:solidFill>
            <a:srgbClr val="4C4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48BF4D8-50EC-A64E-ADA4-A94A54AB116D}"/>
              </a:ext>
            </a:extLst>
          </p:cNvPr>
          <p:cNvSpPr/>
          <p:nvPr/>
        </p:nvSpPr>
        <p:spPr>
          <a:xfrm>
            <a:off x="7945582" y="3325094"/>
            <a:ext cx="155864" cy="220158"/>
          </a:xfrm>
          <a:prstGeom prst="rect">
            <a:avLst/>
          </a:prstGeom>
          <a:solidFill>
            <a:srgbClr val="4C4B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C1A534C-CDA4-1941-8563-79BE3F657C92}"/>
              </a:ext>
            </a:extLst>
          </p:cNvPr>
          <p:cNvSpPr/>
          <p:nvPr/>
        </p:nvSpPr>
        <p:spPr>
          <a:xfrm>
            <a:off x="3464724" y="2903183"/>
            <a:ext cx="155864" cy="220158"/>
          </a:xfrm>
          <a:prstGeom prst="rect">
            <a:avLst/>
          </a:prstGeom>
          <a:solidFill>
            <a:srgbClr val="FF4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DEFE500-07CB-914C-AC1F-99983817BB0D}"/>
              </a:ext>
            </a:extLst>
          </p:cNvPr>
          <p:cNvSpPr/>
          <p:nvPr/>
        </p:nvSpPr>
        <p:spPr>
          <a:xfrm>
            <a:off x="7939743" y="2903183"/>
            <a:ext cx="155864" cy="220158"/>
          </a:xfrm>
          <a:prstGeom prst="rect">
            <a:avLst/>
          </a:prstGeom>
          <a:solidFill>
            <a:srgbClr val="FF4C4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Shape 4">
            <a:extLst>
              <a:ext uri="{FF2B5EF4-FFF2-40B4-BE49-F238E27FC236}">
                <a16:creationId xmlns:a16="http://schemas.microsoft.com/office/drawing/2014/main" id="{EDA7E90E-4B1F-354B-A560-62785C6A5D6F}"/>
              </a:ext>
            </a:extLst>
          </p:cNvPr>
          <p:cNvSpPr txBox="1"/>
          <p:nvPr/>
        </p:nvSpPr>
        <p:spPr>
          <a:xfrm>
            <a:off x="1232536" y="4760697"/>
            <a:ext cx="7685765" cy="1794803"/>
          </a:xfrm>
          <a:prstGeom prst="rect">
            <a:avLst/>
          </a:prstGeom>
          <a:noFill/>
          <a:ln>
            <a:noFill/>
          </a:ln>
        </p:spPr>
        <p:txBody>
          <a:bodyPr lIns="0" tIns="0" rIns="0" bIns="0" anchor="ctr"/>
          <a:lstStyle/>
          <a:p>
            <a:pPr algn="ctr"/>
            <a:r>
              <a:rPr lang="en-US" sz="4000" i="1" strike="noStrike" spc="-1" dirty="0">
                <a:latin typeface="Palatino" pitchFamily="2" charset="77"/>
                <a:ea typeface="Palatino" pitchFamily="2" charset="77"/>
              </a:rPr>
              <a:t>Young voters </a:t>
            </a:r>
            <a:r>
              <a:rPr lang="en-US" sz="4000" i="1" spc="-1" dirty="0">
                <a:latin typeface="Palatino" pitchFamily="2" charset="77"/>
                <a:ea typeface="Palatino" pitchFamily="2" charset="77"/>
              </a:rPr>
              <a:t>are now intensely concentrated in Borough Const’s. </a:t>
            </a:r>
            <a:endParaRPr lang="en-US" sz="4000" i="1" strike="noStrike" spc="-1" dirty="0">
              <a:latin typeface="Palatino" pitchFamily="2" charset="77"/>
              <a:ea typeface="Palatino" pitchFamily="2" charset="77"/>
            </a:endParaRPr>
          </a:p>
        </p:txBody>
      </p:sp>
      <p:sp>
        <p:nvSpPr>
          <p:cNvPr id="16" name="TextBox 15">
            <a:extLst>
              <a:ext uri="{FF2B5EF4-FFF2-40B4-BE49-F238E27FC236}">
                <a16:creationId xmlns:a16="http://schemas.microsoft.com/office/drawing/2014/main" id="{56AC43C7-4C93-B048-8770-27097C1E67FA}"/>
              </a:ext>
            </a:extLst>
          </p:cNvPr>
          <p:cNvSpPr txBox="1"/>
          <p:nvPr/>
        </p:nvSpPr>
        <p:spPr>
          <a:xfrm rot="16200000">
            <a:off x="-1406521" y="1904409"/>
            <a:ext cx="4214485" cy="523220"/>
          </a:xfrm>
          <a:prstGeom prst="rect">
            <a:avLst/>
          </a:prstGeom>
          <a:noFill/>
        </p:spPr>
        <p:txBody>
          <a:bodyPr wrap="square" rtlCol="0">
            <a:spAutoFit/>
          </a:bodyPr>
          <a:lstStyle/>
          <a:p>
            <a:r>
              <a:rPr lang="en-US" sz="2800" dirty="0">
                <a:latin typeface="Futura Medium" panose="020B0602020204020303" pitchFamily="34" charset="-79"/>
                <a:cs typeface="Futura Medium" panose="020B0602020204020303" pitchFamily="34" charset="-79"/>
              </a:rPr>
              <a:t>YOUNGER		OLDER</a:t>
            </a:r>
          </a:p>
        </p:txBody>
      </p:sp>
    </p:spTree>
    <p:extLst>
      <p:ext uri="{BB962C8B-B14F-4D97-AF65-F5344CB8AC3E}">
        <p14:creationId xmlns:p14="http://schemas.microsoft.com/office/powerpoint/2010/main" val="39948199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TextShape 2"/>
          <p:cNvSpPr txBox="1"/>
          <p:nvPr/>
        </p:nvSpPr>
        <p:spPr>
          <a:xfrm>
            <a:off x="437759" y="5525439"/>
            <a:ext cx="7438755" cy="692280"/>
          </a:xfrm>
          <a:prstGeom prst="rect">
            <a:avLst/>
          </a:prstGeom>
          <a:noFill/>
          <a:ln>
            <a:noFill/>
          </a:ln>
        </p:spPr>
        <p:txBody>
          <a:bodyPr lIns="90000" tIns="45000" rIns="90000" bIns="45000"/>
          <a:lstStyle/>
          <a:p>
            <a:r>
              <a:rPr lang="en-US" sz="3200" i="1" spc="-1" dirty="0">
                <a:solidFill>
                  <a:srgbClr val="FFFFFF"/>
                </a:solidFill>
                <a:latin typeface="Palatino" pitchFamily="2" charset="77"/>
                <a:ea typeface="Palatino" pitchFamily="2" charset="77"/>
              </a:rPr>
              <a:t>Who is Quantitative Spatial Sciences Lab?</a:t>
            </a:r>
            <a:endParaRPr lang="en-US" sz="3200" b="0" i="1" strike="noStrike" spc="-1" dirty="0">
              <a:solidFill>
                <a:srgbClr val="FFFFFF"/>
              </a:solidFill>
              <a:latin typeface="Palatino" pitchFamily="2" charset="77"/>
              <a:ea typeface="Palatino" pitchFamily="2" charset="77"/>
            </a:endParaRPr>
          </a:p>
        </p:txBody>
      </p:sp>
      <p:pic>
        <p:nvPicPr>
          <p:cNvPr id="5" name="Picture 4" descr="Qr code&#10;&#10;Description automatically generated">
            <a:extLst>
              <a:ext uri="{FF2B5EF4-FFF2-40B4-BE49-F238E27FC236}">
                <a16:creationId xmlns:a16="http://schemas.microsoft.com/office/drawing/2014/main" id="{A6A7A419-9D2F-3C46-8BFB-D61D73AC0A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
        <p:nvSpPr>
          <p:cNvPr id="6" name="TextBox 5">
            <a:extLst>
              <a:ext uri="{FF2B5EF4-FFF2-40B4-BE49-F238E27FC236}">
                <a16:creationId xmlns:a16="http://schemas.microsoft.com/office/drawing/2014/main" id="{9C0501B3-440B-1242-A984-C3B59A6C6B1B}"/>
              </a:ext>
            </a:extLst>
          </p:cNvPr>
          <p:cNvSpPr txBox="1"/>
          <p:nvPr/>
        </p:nvSpPr>
        <p:spPr>
          <a:xfrm>
            <a:off x="308940" y="2518077"/>
            <a:ext cx="11306655" cy="2862322"/>
          </a:xfrm>
          <a:prstGeom prst="rect">
            <a:avLst/>
          </a:prstGeom>
          <a:noFill/>
        </p:spPr>
        <p:txBody>
          <a:bodyPr wrap="square" rtlCol="0">
            <a:spAutoFit/>
          </a:bodyPr>
          <a:lstStyle/>
          <a:p>
            <a:r>
              <a:rPr lang="en-US" sz="3600" cap="small" dirty="0">
                <a:solidFill>
                  <a:schemeClr val="bg1">
                    <a:lumMod val="65000"/>
                  </a:schemeClr>
                </a:solidFill>
                <a:latin typeface="Futura Medium" panose="020B0602020204020303" pitchFamily="34" charset="-79"/>
                <a:cs typeface="Futura Medium" panose="020B0602020204020303" pitchFamily="34" charset="-79"/>
              </a:rPr>
              <a:t>Alistair Anderson	Isabelle Bi</a:t>
            </a:r>
          </a:p>
          <a:p>
            <a:r>
              <a:rPr lang="en-US" sz="3600" cap="small" dirty="0">
                <a:solidFill>
                  <a:schemeClr val="bg1">
                    <a:lumMod val="65000"/>
                  </a:schemeClr>
                </a:solidFill>
                <a:latin typeface="Futura Medium" panose="020B0602020204020303" pitchFamily="34" charset="-79"/>
                <a:cs typeface="Futura Medium" panose="020B0602020204020303" pitchFamily="34" charset="-79"/>
              </a:rPr>
              <a:t>Joseph Day			Nicholas </a:t>
            </a:r>
            <a:r>
              <a:rPr lang="en-US" sz="3600" cap="small" dirty="0" err="1">
                <a:solidFill>
                  <a:schemeClr val="bg1">
                    <a:lumMod val="65000"/>
                  </a:schemeClr>
                </a:solidFill>
                <a:latin typeface="Futura Medium" panose="020B0602020204020303" pitchFamily="34" charset="-79"/>
                <a:cs typeface="Futura Medium" panose="020B0602020204020303" pitchFamily="34" charset="-79"/>
              </a:rPr>
              <a:t>Dorward</a:t>
            </a:r>
            <a:endParaRPr lang="en-US" sz="3600" cap="small" dirty="0">
              <a:solidFill>
                <a:schemeClr val="bg1">
                  <a:lumMod val="65000"/>
                </a:schemeClr>
              </a:solidFill>
              <a:latin typeface="Futura Medium" panose="020B0602020204020303" pitchFamily="34" charset="-79"/>
              <a:cs typeface="Futura Medium" panose="020B0602020204020303" pitchFamily="34" charset="-79"/>
            </a:endParaRPr>
          </a:p>
          <a:p>
            <a:r>
              <a:rPr lang="en-US" sz="3600" cap="small" dirty="0">
                <a:solidFill>
                  <a:schemeClr val="bg1">
                    <a:lumMod val="65000"/>
                  </a:schemeClr>
                </a:solidFill>
                <a:latin typeface="Futura Medium" panose="020B0602020204020303" pitchFamily="34" charset="-79"/>
                <a:cs typeface="Futura Medium" panose="020B0602020204020303" pitchFamily="34" charset="-79"/>
              </a:rPr>
              <a:t>Sean Fox			</a:t>
            </a:r>
            <a:r>
              <a:rPr lang="en-US" sz="3600" cap="small" dirty="0" err="1">
                <a:solidFill>
                  <a:schemeClr val="bg1">
                    <a:lumMod val="65000"/>
                  </a:schemeClr>
                </a:solidFill>
                <a:latin typeface="Futura Medium" panose="020B0602020204020303" pitchFamily="34" charset="-79"/>
                <a:cs typeface="Futura Medium" panose="020B0602020204020303" pitchFamily="34" charset="-79"/>
              </a:rPr>
              <a:t>Lenka</a:t>
            </a:r>
            <a:r>
              <a:rPr lang="en-US" sz="3600" cap="small" dirty="0">
                <a:solidFill>
                  <a:schemeClr val="bg1">
                    <a:lumMod val="65000"/>
                  </a:schemeClr>
                </a:solidFill>
                <a:latin typeface="Futura Medium" panose="020B0602020204020303" pitchFamily="34" charset="-79"/>
                <a:cs typeface="Futura Medium" panose="020B0602020204020303" pitchFamily="34" charset="-79"/>
              </a:rPr>
              <a:t> </a:t>
            </a:r>
            <a:r>
              <a:rPr lang="en-US" sz="3600" cap="small" dirty="0" err="1">
                <a:solidFill>
                  <a:schemeClr val="bg1">
                    <a:lumMod val="65000"/>
                  </a:schemeClr>
                </a:solidFill>
                <a:latin typeface="Futura Medium" panose="020B0602020204020303" pitchFamily="34" charset="-79"/>
                <a:cs typeface="Futura Medium" panose="020B0602020204020303" pitchFamily="34" charset="-79"/>
              </a:rPr>
              <a:t>Hasova</a:t>
            </a:r>
            <a:endParaRPr lang="en-US" sz="3600" cap="small" dirty="0">
              <a:solidFill>
                <a:schemeClr val="bg1">
                  <a:lumMod val="65000"/>
                </a:schemeClr>
              </a:solidFill>
              <a:latin typeface="Futura Medium" panose="020B0602020204020303" pitchFamily="34" charset="-79"/>
              <a:cs typeface="Futura Medium" panose="020B0602020204020303" pitchFamily="34" charset="-79"/>
            </a:endParaRPr>
          </a:p>
          <a:p>
            <a:r>
              <a:rPr lang="en-US" sz="3600" cap="small" dirty="0">
                <a:solidFill>
                  <a:schemeClr val="bg1">
                    <a:lumMod val="65000"/>
                  </a:schemeClr>
                </a:solidFill>
                <a:latin typeface="Futura Medium" panose="020B0602020204020303" pitchFamily="34" charset="-79"/>
                <a:cs typeface="Futura Medium" panose="020B0602020204020303" pitchFamily="34" charset="-79"/>
              </a:rPr>
              <a:t>David Manley		</a:t>
            </a:r>
            <a:r>
              <a:rPr lang="en-US" sz="3600" cap="small" dirty="0" err="1">
                <a:solidFill>
                  <a:schemeClr val="bg1">
                    <a:lumMod val="65000"/>
                  </a:schemeClr>
                </a:solidFill>
                <a:latin typeface="Futura Medium" panose="020B0602020204020303" pitchFamily="34" charset="-79"/>
                <a:cs typeface="Futura Medium" panose="020B0602020204020303" pitchFamily="34" charset="-79"/>
              </a:rPr>
              <a:t>Emmanouil</a:t>
            </a:r>
            <a:r>
              <a:rPr lang="en-US" sz="3600" cap="small" dirty="0">
                <a:solidFill>
                  <a:schemeClr val="bg1">
                    <a:lumMod val="65000"/>
                  </a:schemeClr>
                </a:solidFill>
                <a:latin typeface="Futura Medium" panose="020B0602020204020303" pitchFamily="34" charset="-79"/>
                <a:cs typeface="Futura Medium" panose="020B0602020204020303" pitchFamily="34" charset="-79"/>
              </a:rPr>
              <a:t> </a:t>
            </a:r>
            <a:r>
              <a:rPr lang="en-US" sz="3600" cap="small" dirty="0" err="1">
                <a:solidFill>
                  <a:schemeClr val="bg1">
                    <a:lumMod val="65000"/>
                  </a:schemeClr>
                </a:solidFill>
                <a:latin typeface="Futura Medium" panose="020B0602020204020303" pitchFamily="34" charset="-79"/>
                <a:cs typeface="Futura Medium" panose="020B0602020204020303" pitchFamily="34" charset="-79"/>
              </a:rPr>
              <a:t>Tranos</a:t>
            </a:r>
            <a:endParaRPr lang="en-US" sz="3600" cap="small" dirty="0">
              <a:solidFill>
                <a:schemeClr val="bg1">
                  <a:lumMod val="65000"/>
                </a:schemeClr>
              </a:solidFill>
              <a:latin typeface="Futura Medium" panose="020B0602020204020303" pitchFamily="34" charset="-79"/>
              <a:cs typeface="Futura Medium" panose="020B0602020204020303" pitchFamily="34" charset="-79"/>
            </a:endParaRPr>
          </a:p>
          <a:p>
            <a:r>
              <a:rPr lang="en-US" sz="3600" cap="small" dirty="0">
                <a:latin typeface="Futura Medium" panose="020B0602020204020303" pitchFamily="34" charset="-79"/>
                <a:cs typeface="Futura Medium" panose="020B0602020204020303" pitchFamily="34" charset="-79"/>
              </a:rPr>
              <a:t>Levi John Wolf</a:t>
            </a:r>
          </a:p>
        </p:txBody>
      </p:sp>
    </p:spTree>
    <p:extLst>
      <p:ext uri="{BB962C8B-B14F-4D97-AF65-F5344CB8AC3E}">
        <p14:creationId xmlns:p14="http://schemas.microsoft.com/office/powerpoint/2010/main" val="3509616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TextShape 1"/>
          <p:cNvSpPr txBox="1"/>
          <p:nvPr/>
        </p:nvSpPr>
        <p:spPr>
          <a:xfrm>
            <a:off x="504000" y="251280"/>
            <a:ext cx="4433760" cy="5143680"/>
          </a:xfrm>
          <a:prstGeom prst="rect">
            <a:avLst/>
          </a:prstGeom>
          <a:noFill/>
          <a:ln>
            <a:noFill/>
          </a:ln>
        </p:spPr>
        <p:txBody>
          <a:bodyPr lIns="0" tIns="0" rIns="0" bIns="0" anchor="ctr"/>
          <a:lstStyle/>
          <a:p>
            <a:endParaRPr lang="en-US" sz="7200" b="0" i="1" strike="noStrike" spc="-1">
              <a:solidFill>
                <a:srgbClr val="FFFFFF"/>
              </a:solidFill>
              <a:latin typeface="Roboto Condensed"/>
            </a:endParaRPr>
          </a:p>
        </p:txBody>
      </p:sp>
      <p:sp>
        <p:nvSpPr>
          <p:cNvPr id="286" name="TextShape 2"/>
          <p:cNvSpPr txBox="1"/>
          <p:nvPr/>
        </p:nvSpPr>
        <p:spPr>
          <a:xfrm>
            <a:off x="1967040" y="-903240"/>
            <a:ext cx="227520" cy="263160"/>
          </a:xfrm>
          <a:prstGeom prst="rect">
            <a:avLst/>
          </a:prstGeom>
          <a:noFill/>
          <a:ln>
            <a:noFill/>
          </a:ln>
        </p:spPr>
        <p:txBody>
          <a:bodyPr lIns="0" tIns="0" rIns="0" bIns="0">
            <a:normAutofit fontScale="62500" lnSpcReduction="20000"/>
          </a:bodyPr>
          <a:lstStyle/>
          <a:p>
            <a:endParaRPr lang="en-US" sz="3200" b="0" strike="noStrike" spc="-1">
              <a:latin typeface="Arial"/>
            </a:endParaRPr>
          </a:p>
        </p:txBody>
      </p:sp>
      <p:sp>
        <p:nvSpPr>
          <p:cNvPr id="287" name="TextShape 3"/>
          <p:cNvSpPr txBox="1"/>
          <p:nvPr/>
        </p:nvSpPr>
        <p:spPr>
          <a:xfrm>
            <a:off x="5120640" y="200520"/>
            <a:ext cx="4572000" cy="4828680"/>
          </a:xfrm>
          <a:prstGeom prst="rect">
            <a:avLst/>
          </a:prstGeom>
          <a:noFill/>
          <a:ln>
            <a:noFill/>
          </a:ln>
        </p:spPr>
        <p:txBody>
          <a:bodyPr lIns="0" tIns="0" rIns="0" bIns="0" anchor="ctr"/>
          <a:lstStyle/>
          <a:p>
            <a:r>
              <a:rPr lang="en-US" sz="7200" b="1" i="1" strike="noStrike" spc="-1" dirty="0">
                <a:solidFill>
                  <a:srgbClr val="FFFFFF"/>
                </a:solidFill>
                <a:latin typeface="Roboto Condensed"/>
              </a:rPr>
              <a:t>CLICK TO EDIT </a:t>
            </a:r>
            <a:br>
              <a:rPr dirty="0"/>
            </a:br>
            <a:r>
              <a:rPr lang="en-US" sz="7200" b="1" i="1" strike="noStrike" spc="-1" dirty="0">
                <a:solidFill>
                  <a:srgbClr val="FFFFFF"/>
                </a:solidFill>
                <a:latin typeface="Roboto Condensed"/>
              </a:rPr>
              <a:t>THE TITLE TEXT</a:t>
            </a:r>
            <a:endParaRPr lang="en-US" sz="7200" b="0" i="1" strike="noStrike" spc="-1" dirty="0">
              <a:solidFill>
                <a:srgbClr val="FFFFFF"/>
              </a:solidFill>
              <a:latin typeface="Roboto Condensed"/>
            </a:endParaRPr>
          </a:p>
        </p:txBody>
      </p:sp>
      <p:sp>
        <p:nvSpPr>
          <p:cNvPr id="288" name="TextShape 4"/>
          <p:cNvSpPr txBox="1"/>
          <p:nvPr/>
        </p:nvSpPr>
        <p:spPr>
          <a:xfrm>
            <a:off x="-106304" y="578554"/>
            <a:ext cx="4926865" cy="5143680"/>
          </a:xfrm>
          <a:prstGeom prst="rect">
            <a:avLst/>
          </a:prstGeom>
          <a:noFill/>
          <a:ln>
            <a:noFill/>
          </a:ln>
        </p:spPr>
        <p:txBody>
          <a:bodyPr lIns="0" tIns="0" rIns="0" bIns="0" anchor="ctr"/>
          <a:lstStyle/>
          <a:p>
            <a:pPr algn="ctr"/>
            <a:r>
              <a:rPr lang="en-US" sz="6600" b="1" i="1" strike="noStrike" spc="-1" dirty="0">
                <a:solidFill>
                  <a:schemeClr val="bg1"/>
                </a:solidFill>
                <a:latin typeface="Roboto Condensed"/>
              </a:rPr>
              <a:t>POPULATION</a:t>
            </a:r>
          </a:p>
          <a:p>
            <a:pPr algn="ctr"/>
            <a:r>
              <a:rPr lang="en-US" sz="6600" b="1" i="1" strike="noStrike" spc="-1" dirty="0">
                <a:solidFill>
                  <a:schemeClr val="bg1"/>
                </a:solidFill>
                <a:latin typeface="Roboto Condensed"/>
              </a:rPr>
              <a:t>PLACE &amp; COMMUNITY</a:t>
            </a:r>
          </a:p>
        </p:txBody>
      </p:sp>
      <p:sp>
        <p:nvSpPr>
          <p:cNvPr id="7" name="TextShape 4">
            <a:extLst>
              <a:ext uri="{FF2B5EF4-FFF2-40B4-BE49-F238E27FC236}">
                <a16:creationId xmlns:a16="http://schemas.microsoft.com/office/drawing/2014/main" id="{5049A530-D448-5A4D-99B0-7E63233D3A73}"/>
              </a:ext>
            </a:extLst>
          </p:cNvPr>
          <p:cNvSpPr txBox="1"/>
          <p:nvPr/>
        </p:nvSpPr>
        <p:spPr>
          <a:xfrm>
            <a:off x="5040312" y="405189"/>
            <a:ext cx="4926865" cy="1794803"/>
          </a:xfrm>
          <a:prstGeom prst="rect">
            <a:avLst/>
          </a:prstGeom>
          <a:noFill/>
          <a:ln>
            <a:noFill/>
          </a:ln>
        </p:spPr>
        <p:txBody>
          <a:bodyPr lIns="0" tIns="0" rIns="0" bIns="0" anchor="ctr"/>
          <a:lstStyle/>
          <a:p>
            <a:pPr algn="ctr"/>
            <a:r>
              <a:rPr lang="en-US" sz="4000" i="1" spc="-1" dirty="0">
                <a:solidFill>
                  <a:schemeClr val="bg1">
                    <a:lumMod val="65000"/>
                  </a:schemeClr>
                </a:solidFill>
                <a:latin typeface="Palatino" pitchFamily="2" charset="77"/>
                <a:ea typeface="Palatino" pitchFamily="2" charset="77"/>
              </a:rPr>
              <a:t>Constituencies become oddly-shaped and less accessible </a:t>
            </a:r>
            <a:endParaRPr lang="en-US" sz="4000" i="1" strike="noStrike" spc="-1" dirty="0">
              <a:solidFill>
                <a:schemeClr val="bg1">
                  <a:lumMod val="65000"/>
                </a:schemeClr>
              </a:solidFill>
              <a:latin typeface="Palatino" pitchFamily="2" charset="77"/>
              <a:ea typeface="Palatino" pitchFamily="2" charset="77"/>
            </a:endParaRPr>
          </a:p>
        </p:txBody>
      </p:sp>
      <p:pic>
        <p:nvPicPr>
          <p:cNvPr id="8" name="Picture 7" descr="Qr code&#10;&#10;Description automatically generated">
            <a:extLst>
              <a:ext uri="{FF2B5EF4-FFF2-40B4-BE49-F238E27FC236}">
                <a16:creationId xmlns:a16="http://schemas.microsoft.com/office/drawing/2014/main" id="{00F1F506-98E6-0949-86FB-859C2C2997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
        <p:nvSpPr>
          <p:cNvPr id="9" name="TextShape 4">
            <a:extLst>
              <a:ext uri="{FF2B5EF4-FFF2-40B4-BE49-F238E27FC236}">
                <a16:creationId xmlns:a16="http://schemas.microsoft.com/office/drawing/2014/main" id="{76C45EC7-A0DE-304F-8D3F-E348D57A0673}"/>
              </a:ext>
            </a:extLst>
          </p:cNvPr>
          <p:cNvSpPr txBox="1"/>
          <p:nvPr/>
        </p:nvSpPr>
        <p:spPr>
          <a:xfrm>
            <a:off x="5040312" y="2026393"/>
            <a:ext cx="4926865" cy="1794803"/>
          </a:xfrm>
          <a:prstGeom prst="rect">
            <a:avLst/>
          </a:prstGeom>
          <a:noFill/>
          <a:ln>
            <a:noFill/>
          </a:ln>
        </p:spPr>
        <p:txBody>
          <a:bodyPr lIns="0" tIns="0" rIns="0" bIns="0" anchor="ctr"/>
          <a:lstStyle/>
          <a:p>
            <a:pPr algn="ctr"/>
            <a:r>
              <a:rPr lang="en-US" sz="4000" i="1" strike="noStrike" spc="-1" dirty="0">
                <a:latin typeface="Palatino" pitchFamily="2" charset="77"/>
                <a:ea typeface="Palatino" pitchFamily="2" charset="77"/>
              </a:rPr>
              <a:t>Young voters are severely disempowered</a:t>
            </a:r>
          </a:p>
        </p:txBody>
      </p:sp>
      <p:sp>
        <p:nvSpPr>
          <p:cNvPr id="10" name="TextShape 4">
            <a:extLst>
              <a:ext uri="{FF2B5EF4-FFF2-40B4-BE49-F238E27FC236}">
                <a16:creationId xmlns:a16="http://schemas.microsoft.com/office/drawing/2014/main" id="{FDCA80AB-3ABB-AD45-A49E-C7F54805AFC8}"/>
              </a:ext>
            </a:extLst>
          </p:cNvPr>
          <p:cNvSpPr txBox="1"/>
          <p:nvPr/>
        </p:nvSpPr>
        <p:spPr>
          <a:xfrm>
            <a:off x="5040312" y="3600157"/>
            <a:ext cx="4926865" cy="1794803"/>
          </a:xfrm>
          <a:prstGeom prst="rect">
            <a:avLst/>
          </a:prstGeom>
          <a:noFill/>
          <a:ln>
            <a:noFill/>
          </a:ln>
        </p:spPr>
        <p:txBody>
          <a:bodyPr lIns="0" tIns="0" rIns="0" bIns="0" anchor="ctr"/>
          <a:lstStyle/>
          <a:p>
            <a:pPr algn="ctr"/>
            <a:r>
              <a:rPr lang="en-US" sz="4000" i="1" strike="noStrike" spc="-1" dirty="0">
                <a:solidFill>
                  <a:schemeClr val="bg1">
                    <a:lumMod val="65000"/>
                  </a:schemeClr>
                </a:solidFill>
                <a:latin typeface="Palatino" pitchFamily="2" charset="77"/>
                <a:ea typeface="Palatino" pitchFamily="2" charset="77"/>
              </a:rPr>
              <a:t>“Borough”/“County” is inconsistently applied</a:t>
            </a:r>
          </a:p>
        </p:txBody>
      </p:sp>
    </p:spTree>
    <p:extLst>
      <p:ext uri="{BB962C8B-B14F-4D97-AF65-F5344CB8AC3E}">
        <p14:creationId xmlns:p14="http://schemas.microsoft.com/office/powerpoint/2010/main" val="16527859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TextShape 1"/>
          <p:cNvSpPr txBox="1"/>
          <p:nvPr/>
        </p:nvSpPr>
        <p:spPr>
          <a:xfrm>
            <a:off x="504000" y="251280"/>
            <a:ext cx="4433760" cy="5143680"/>
          </a:xfrm>
          <a:prstGeom prst="rect">
            <a:avLst/>
          </a:prstGeom>
          <a:noFill/>
          <a:ln>
            <a:noFill/>
          </a:ln>
        </p:spPr>
        <p:txBody>
          <a:bodyPr lIns="0" tIns="0" rIns="0" bIns="0" anchor="ctr"/>
          <a:lstStyle/>
          <a:p>
            <a:endParaRPr lang="en-US" sz="7200" b="0" i="1" strike="noStrike" spc="-1">
              <a:solidFill>
                <a:srgbClr val="FFFFFF"/>
              </a:solidFill>
              <a:latin typeface="Roboto Condensed"/>
            </a:endParaRPr>
          </a:p>
        </p:txBody>
      </p:sp>
      <p:sp>
        <p:nvSpPr>
          <p:cNvPr id="286" name="TextShape 2"/>
          <p:cNvSpPr txBox="1"/>
          <p:nvPr/>
        </p:nvSpPr>
        <p:spPr>
          <a:xfrm>
            <a:off x="1967040" y="-903240"/>
            <a:ext cx="227520" cy="263160"/>
          </a:xfrm>
          <a:prstGeom prst="rect">
            <a:avLst/>
          </a:prstGeom>
          <a:noFill/>
          <a:ln>
            <a:noFill/>
          </a:ln>
        </p:spPr>
        <p:txBody>
          <a:bodyPr lIns="0" tIns="0" rIns="0" bIns="0">
            <a:normAutofit fontScale="62500" lnSpcReduction="20000"/>
          </a:bodyPr>
          <a:lstStyle/>
          <a:p>
            <a:endParaRPr lang="en-US" sz="3200" b="0" strike="noStrike" spc="-1">
              <a:latin typeface="Arial"/>
            </a:endParaRPr>
          </a:p>
        </p:txBody>
      </p:sp>
      <p:sp>
        <p:nvSpPr>
          <p:cNvPr id="287" name="TextShape 3"/>
          <p:cNvSpPr txBox="1"/>
          <p:nvPr/>
        </p:nvSpPr>
        <p:spPr>
          <a:xfrm>
            <a:off x="5120640" y="200520"/>
            <a:ext cx="4572000" cy="4828680"/>
          </a:xfrm>
          <a:prstGeom prst="rect">
            <a:avLst/>
          </a:prstGeom>
          <a:noFill/>
          <a:ln>
            <a:noFill/>
          </a:ln>
        </p:spPr>
        <p:txBody>
          <a:bodyPr lIns="0" tIns="0" rIns="0" bIns="0" anchor="ctr"/>
          <a:lstStyle/>
          <a:p>
            <a:r>
              <a:rPr lang="en-US" sz="7200" b="1" i="1" strike="noStrike" spc="-1" dirty="0">
                <a:solidFill>
                  <a:srgbClr val="FFFFFF"/>
                </a:solidFill>
                <a:latin typeface="Roboto Condensed"/>
              </a:rPr>
              <a:t>CLICK TO EDIT </a:t>
            </a:r>
            <a:br>
              <a:rPr dirty="0"/>
            </a:br>
            <a:r>
              <a:rPr lang="en-US" sz="7200" b="1" i="1" strike="noStrike" spc="-1" dirty="0">
                <a:solidFill>
                  <a:srgbClr val="FFFFFF"/>
                </a:solidFill>
                <a:latin typeface="Roboto Condensed"/>
              </a:rPr>
              <a:t>THE TITLE TEXT</a:t>
            </a:r>
            <a:endParaRPr lang="en-US" sz="7200" b="0" i="1" strike="noStrike" spc="-1" dirty="0">
              <a:solidFill>
                <a:srgbClr val="FFFFFF"/>
              </a:solidFill>
              <a:latin typeface="Roboto Condensed"/>
            </a:endParaRPr>
          </a:p>
        </p:txBody>
      </p:sp>
      <p:sp>
        <p:nvSpPr>
          <p:cNvPr id="288" name="TextShape 4"/>
          <p:cNvSpPr txBox="1"/>
          <p:nvPr/>
        </p:nvSpPr>
        <p:spPr>
          <a:xfrm>
            <a:off x="-106304" y="578554"/>
            <a:ext cx="4926865" cy="5143680"/>
          </a:xfrm>
          <a:prstGeom prst="rect">
            <a:avLst/>
          </a:prstGeom>
          <a:noFill/>
          <a:ln>
            <a:noFill/>
          </a:ln>
        </p:spPr>
        <p:txBody>
          <a:bodyPr lIns="0" tIns="0" rIns="0" bIns="0" anchor="ctr"/>
          <a:lstStyle/>
          <a:p>
            <a:pPr algn="ctr"/>
            <a:r>
              <a:rPr lang="en-US" sz="6600" b="1" i="1" strike="noStrike" spc="-1" dirty="0">
                <a:solidFill>
                  <a:schemeClr val="bg1"/>
                </a:solidFill>
                <a:latin typeface="Roboto Condensed"/>
              </a:rPr>
              <a:t>DESIGNATIONAND DENSITY</a:t>
            </a:r>
          </a:p>
        </p:txBody>
      </p:sp>
      <p:sp>
        <p:nvSpPr>
          <p:cNvPr id="7" name="TextShape 4">
            <a:extLst>
              <a:ext uri="{FF2B5EF4-FFF2-40B4-BE49-F238E27FC236}">
                <a16:creationId xmlns:a16="http://schemas.microsoft.com/office/drawing/2014/main" id="{5049A530-D448-5A4D-99B0-7E63233D3A73}"/>
              </a:ext>
            </a:extLst>
          </p:cNvPr>
          <p:cNvSpPr txBox="1"/>
          <p:nvPr/>
        </p:nvSpPr>
        <p:spPr>
          <a:xfrm>
            <a:off x="5040312" y="405189"/>
            <a:ext cx="4926865" cy="1794803"/>
          </a:xfrm>
          <a:prstGeom prst="rect">
            <a:avLst/>
          </a:prstGeom>
          <a:noFill/>
          <a:ln>
            <a:noFill/>
          </a:ln>
        </p:spPr>
        <p:txBody>
          <a:bodyPr lIns="0" tIns="0" rIns="0" bIns="0" anchor="ctr"/>
          <a:lstStyle/>
          <a:p>
            <a:pPr algn="ctr"/>
            <a:r>
              <a:rPr lang="en-US" sz="4000" i="1" spc="-1" dirty="0">
                <a:solidFill>
                  <a:schemeClr val="bg1">
                    <a:lumMod val="65000"/>
                  </a:schemeClr>
                </a:solidFill>
                <a:latin typeface="Palatino" pitchFamily="2" charset="77"/>
                <a:ea typeface="Palatino" pitchFamily="2" charset="77"/>
              </a:rPr>
              <a:t>Constituencies become oddly-shaped and less accessible </a:t>
            </a:r>
            <a:endParaRPr lang="en-US" sz="4000" i="1" strike="noStrike" spc="-1" dirty="0">
              <a:solidFill>
                <a:schemeClr val="bg1">
                  <a:lumMod val="65000"/>
                </a:schemeClr>
              </a:solidFill>
              <a:latin typeface="Palatino" pitchFamily="2" charset="77"/>
              <a:ea typeface="Palatino" pitchFamily="2" charset="77"/>
            </a:endParaRPr>
          </a:p>
        </p:txBody>
      </p:sp>
      <p:pic>
        <p:nvPicPr>
          <p:cNvPr id="8" name="Picture 7" descr="Qr code&#10;&#10;Description automatically generated">
            <a:extLst>
              <a:ext uri="{FF2B5EF4-FFF2-40B4-BE49-F238E27FC236}">
                <a16:creationId xmlns:a16="http://schemas.microsoft.com/office/drawing/2014/main" id="{00F1F506-98E6-0949-86FB-859C2C29973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
        <p:nvSpPr>
          <p:cNvPr id="9" name="TextShape 4">
            <a:extLst>
              <a:ext uri="{FF2B5EF4-FFF2-40B4-BE49-F238E27FC236}">
                <a16:creationId xmlns:a16="http://schemas.microsoft.com/office/drawing/2014/main" id="{76C45EC7-A0DE-304F-8D3F-E348D57A0673}"/>
              </a:ext>
            </a:extLst>
          </p:cNvPr>
          <p:cNvSpPr txBox="1"/>
          <p:nvPr/>
        </p:nvSpPr>
        <p:spPr>
          <a:xfrm>
            <a:off x="5040312" y="2026393"/>
            <a:ext cx="4926865" cy="1794803"/>
          </a:xfrm>
          <a:prstGeom prst="rect">
            <a:avLst/>
          </a:prstGeom>
          <a:noFill/>
          <a:ln>
            <a:noFill/>
          </a:ln>
        </p:spPr>
        <p:txBody>
          <a:bodyPr lIns="0" tIns="0" rIns="0" bIns="0" anchor="ctr"/>
          <a:lstStyle/>
          <a:p>
            <a:pPr algn="ctr"/>
            <a:r>
              <a:rPr lang="en-US" sz="4000" i="1" strike="noStrike" spc="-1" dirty="0">
                <a:solidFill>
                  <a:schemeClr val="bg1">
                    <a:lumMod val="65000"/>
                  </a:schemeClr>
                </a:solidFill>
                <a:latin typeface="Palatino" pitchFamily="2" charset="77"/>
                <a:ea typeface="Palatino" pitchFamily="2" charset="77"/>
              </a:rPr>
              <a:t>Young voters are severely disempowered</a:t>
            </a:r>
          </a:p>
        </p:txBody>
      </p:sp>
      <p:sp>
        <p:nvSpPr>
          <p:cNvPr id="10" name="TextShape 4">
            <a:extLst>
              <a:ext uri="{FF2B5EF4-FFF2-40B4-BE49-F238E27FC236}">
                <a16:creationId xmlns:a16="http://schemas.microsoft.com/office/drawing/2014/main" id="{FDCA80AB-3ABB-AD45-A49E-C7F54805AFC8}"/>
              </a:ext>
            </a:extLst>
          </p:cNvPr>
          <p:cNvSpPr txBox="1"/>
          <p:nvPr/>
        </p:nvSpPr>
        <p:spPr>
          <a:xfrm>
            <a:off x="5040312" y="3600157"/>
            <a:ext cx="4926865" cy="1794803"/>
          </a:xfrm>
          <a:prstGeom prst="rect">
            <a:avLst/>
          </a:prstGeom>
          <a:noFill/>
          <a:ln>
            <a:noFill/>
          </a:ln>
        </p:spPr>
        <p:txBody>
          <a:bodyPr lIns="0" tIns="0" rIns="0" bIns="0" anchor="ctr"/>
          <a:lstStyle/>
          <a:p>
            <a:pPr algn="ctr"/>
            <a:r>
              <a:rPr lang="en-US" sz="4000" i="1" strike="noStrike" spc="-1" dirty="0">
                <a:latin typeface="Palatino" pitchFamily="2" charset="77"/>
                <a:ea typeface="Palatino" pitchFamily="2" charset="77"/>
              </a:rPr>
              <a:t>“Borough”/“County” is inconsistently applied</a:t>
            </a:r>
          </a:p>
        </p:txBody>
      </p:sp>
    </p:spTree>
    <p:extLst>
      <p:ext uri="{BB962C8B-B14F-4D97-AF65-F5344CB8AC3E}">
        <p14:creationId xmlns:p14="http://schemas.microsoft.com/office/powerpoint/2010/main" val="420022350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TextShape 1"/>
          <p:cNvSpPr txBox="1"/>
          <p:nvPr/>
        </p:nvSpPr>
        <p:spPr>
          <a:xfrm>
            <a:off x="504000" y="259200"/>
            <a:ext cx="9097200" cy="2484000"/>
          </a:xfrm>
          <a:prstGeom prst="rect">
            <a:avLst/>
          </a:prstGeom>
          <a:noFill/>
          <a:ln>
            <a:noFill/>
          </a:ln>
        </p:spPr>
        <p:txBody>
          <a:bodyPr lIns="0" tIns="0" rIns="0" bIns="0" anchor="ctr"/>
          <a:lstStyle/>
          <a:p>
            <a:pPr algn="ctr"/>
            <a:r>
              <a:rPr lang="en-US" sz="2400" b="0" i="1" strike="noStrike" spc="-1" dirty="0">
                <a:solidFill>
                  <a:srgbClr val="000000"/>
                </a:solidFill>
                <a:latin typeface="Palatino" pitchFamily="2" charset="77"/>
                <a:ea typeface="Palatino" pitchFamily="2" charset="77"/>
              </a:rPr>
              <a:t>Where const’s. contain more than a small rural element, they should normally be designated as county const’s. In other cases, they should be designated as borough const’s. The designation also determines the limit on the amount that a candidate is allowed to spend […] the limit is slightly lower in borough, to reflect the lower costs of running a campaign in a more geographically compact urbanized area. </a:t>
            </a:r>
          </a:p>
        </p:txBody>
      </p:sp>
      <p:sp>
        <p:nvSpPr>
          <p:cNvPr id="283" name="TextShape 2"/>
          <p:cNvSpPr txBox="1"/>
          <p:nvPr/>
        </p:nvSpPr>
        <p:spPr>
          <a:xfrm>
            <a:off x="822960" y="-628920"/>
            <a:ext cx="776160" cy="537480"/>
          </a:xfrm>
          <a:prstGeom prst="rect">
            <a:avLst/>
          </a:prstGeom>
          <a:noFill/>
          <a:ln>
            <a:noFill/>
          </a:ln>
        </p:spPr>
        <p:txBody>
          <a:bodyPr lIns="0" tIns="0" rIns="0" bIns="0">
            <a:normAutofit/>
          </a:bodyPr>
          <a:lstStyle/>
          <a:p>
            <a:endParaRPr lang="en-US" sz="3200" b="0" strike="noStrike" spc="-1">
              <a:latin typeface="Arial"/>
            </a:endParaRPr>
          </a:p>
        </p:txBody>
      </p:sp>
      <p:sp>
        <p:nvSpPr>
          <p:cNvPr id="6" name="TextShape 4">
            <a:extLst>
              <a:ext uri="{FF2B5EF4-FFF2-40B4-BE49-F238E27FC236}">
                <a16:creationId xmlns:a16="http://schemas.microsoft.com/office/drawing/2014/main" id="{482BDF65-7851-8E4B-9FF2-C55849AC07AA}"/>
              </a:ext>
            </a:extLst>
          </p:cNvPr>
          <p:cNvSpPr txBox="1"/>
          <p:nvPr/>
        </p:nvSpPr>
        <p:spPr>
          <a:xfrm>
            <a:off x="5040312" y="3600157"/>
            <a:ext cx="4926865" cy="1794803"/>
          </a:xfrm>
          <a:prstGeom prst="rect">
            <a:avLst/>
          </a:prstGeom>
          <a:noFill/>
          <a:ln>
            <a:noFill/>
          </a:ln>
        </p:spPr>
        <p:txBody>
          <a:bodyPr lIns="0" tIns="0" rIns="0" bIns="0" anchor="ctr"/>
          <a:lstStyle/>
          <a:p>
            <a:pPr algn="ctr"/>
            <a:r>
              <a:rPr lang="en-US" sz="4000" i="1" strike="noStrike" spc="-1" dirty="0">
                <a:solidFill>
                  <a:schemeClr val="bg1"/>
                </a:solidFill>
                <a:latin typeface="Palatino" pitchFamily="2" charset="77"/>
                <a:ea typeface="Palatino" pitchFamily="2" charset="77"/>
              </a:rPr>
              <a:t>“Borough”/“County” is inconsistently applied</a:t>
            </a:r>
          </a:p>
        </p:txBody>
      </p:sp>
      <p:pic>
        <p:nvPicPr>
          <p:cNvPr id="9" name="Picture 8" descr="Qr code&#10;&#10;Description automatically generated">
            <a:extLst>
              <a:ext uri="{FF2B5EF4-FFF2-40B4-BE49-F238E27FC236}">
                <a16:creationId xmlns:a16="http://schemas.microsoft.com/office/drawing/2014/main" id="{BE9B5BBF-C837-C146-AEE7-6CD5E413A8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303" y="5168084"/>
            <a:ext cx="980032" cy="980032"/>
          </a:xfrm>
          <a:prstGeom prst="rect">
            <a:avLst/>
          </a:prstGeom>
        </p:spPr>
      </p:pic>
    </p:spTree>
    <p:extLst>
      <p:ext uri="{BB962C8B-B14F-4D97-AF65-F5344CB8AC3E}">
        <p14:creationId xmlns:p14="http://schemas.microsoft.com/office/powerpoint/2010/main" val="253702467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TextShape 1"/>
          <p:cNvSpPr txBox="1"/>
          <p:nvPr/>
        </p:nvSpPr>
        <p:spPr>
          <a:xfrm>
            <a:off x="504000" y="259200"/>
            <a:ext cx="9097200" cy="2484000"/>
          </a:xfrm>
          <a:prstGeom prst="rect">
            <a:avLst/>
          </a:prstGeom>
          <a:noFill/>
          <a:ln>
            <a:noFill/>
          </a:ln>
        </p:spPr>
        <p:txBody>
          <a:bodyPr lIns="0" tIns="0" rIns="0" bIns="0" anchor="ctr"/>
          <a:lstStyle/>
          <a:p>
            <a:pPr algn="ctr"/>
            <a:r>
              <a:rPr lang="en-US" sz="2400" b="0" i="1" strike="noStrike" spc="-1" dirty="0">
                <a:solidFill>
                  <a:srgbClr val="000000"/>
                </a:solidFill>
                <a:latin typeface="Palatino" pitchFamily="2" charset="77"/>
                <a:ea typeface="Palatino" pitchFamily="2" charset="77"/>
              </a:rPr>
              <a:t>Where </a:t>
            </a:r>
            <a:r>
              <a:rPr lang="en-US" sz="2400" b="0" i="1" strike="noStrike" spc="-1" dirty="0">
                <a:solidFill>
                  <a:srgbClr val="C00000"/>
                </a:solidFill>
                <a:latin typeface="Palatino" pitchFamily="2" charset="77"/>
                <a:ea typeface="Palatino" pitchFamily="2" charset="77"/>
              </a:rPr>
              <a:t>const’s. contain more than a small rural element, they should normally be designated as county const’s. In other cases, they should be designated as borough const’s. </a:t>
            </a:r>
            <a:r>
              <a:rPr lang="en-US" sz="2400" b="0" i="1" strike="noStrike" spc="-1" dirty="0">
                <a:solidFill>
                  <a:srgbClr val="000000"/>
                </a:solidFill>
                <a:latin typeface="Palatino" pitchFamily="2" charset="77"/>
                <a:ea typeface="Palatino" pitchFamily="2" charset="77"/>
              </a:rPr>
              <a:t>The designation also </a:t>
            </a:r>
            <a:r>
              <a:rPr lang="en-US" sz="2400" b="0" i="1" strike="noStrike" spc="-1" dirty="0">
                <a:solidFill>
                  <a:schemeClr val="tx2">
                    <a:lumMod val="60000"/>
                    <a:lumOff val="40000"/>
                  </a:schemeClr>
                </a:solidFill>
                <a:latin typeface="Palatino" pitchFamily="2" charset="77"/>
                <a:ea typeface="Palatino" pitchFamily="2" charset="77"/>
              </a:rPr>
              <a:t>determines the limit on the amount that a candidate is allowed to spend </a:t>
            </a:r>
            <a:r>
              <a:rPr lang="en-US" sz="2400" b="0" i="1" strike="noStrike" spc="-1" dirty="0">
                <a:solidFill>
                  <a:srgbClr val="000000"/>
                </a:solidFill>
                <a:latin typeface="Palatino" pitchFamily="2" charset="77"/>
                <a:ea typeface="Palatino" pitchFamily="2" charset="77"/>
              </a:rPr>
              <a:t>[…] the limit is slightly lower in borough, to </a:t>
            </a:r>
            <a:r>
              <a:rPr lang="en-US" sz="2400" b="0" i="1" strike="noStrike" spc="-1" dirty="0">
                <a:solidFill>
                  <a:srgbClr val="7030A0"/>
                </a:solidFill>
                <a:latin typeface="Palatino" pitchFamily="2" charset="77"/>
                <a:ea typeface="Palatino" pitchFamily="2" charset="77"/>
              </a:rPr>
              <a:t>reflect the lower costs of running a campaign in a more geographically compact urbanized area. </a:t>
            </a:r>
          </a:p>
        </p:txBody>
      </p:sp>
      <p:sp>
        <p:nvSpPr>
          <p:cNvPr id="283" name="TextShape 2"/>
          <p:cNvSpPr txBox="1"/>
          <p:nvPr/>
        </p:nvSpPr>
        <p:spPr>
          <a:xfrm>
            <a:off x="822960" y="-628920"/>
            <a:ext cx="776160" cy="537480"/>
          </a:xfrm>
          <a:prstGeom prst="rect">
            <a:avLst/>
          </a:prstGeom>
          <a:noFill/>
          <a:ln>
            <a:noFill/>
          </a:ln>
        </p:spPr>
        <p:txBody>
          <a:bodyPr lIns="0" tIns="0" rIns="0" bIns="0">
            <a:normAutofit/>
          </a:bodyPr>
          <a:lstStyle/>
          <a:p>
            <a:endParaRPr lang="en-US" sz="3200" b="0" strike="noStrike" spc="-1">
              <a:latin typeface="Arial"/>
            </a:endParaRPr>
          </a:p>
        </p:txBody>
      </p:sp>
      <p:sp>
        <p:nvSpPr>
          <p:cNvPr id="6" name="TextShape 4">
            <a:extLst>
              <a:ext uri="{FF2B5EF4-FFF2-40B4-BE49-F238E27FC236}">
                <a16:creationId xmlns:a16="http://schemas.microsoft.com/office/drawing/2014/main" id="{482BDF65-7851-8E4B-9FF2-C55849AC07AA}"/>
              </a:ext>
            </a:extLst>
          </p:cNvPr>
          <p:cNvSpPr txBox="1"/>
          <p:nvPr/>
        </p:nvSpPr>
        <p:spPr>
          <a:xfrm>
            <a:off x="5040312" y="3600157"/>
            <a:ext cx="4926865" cy="1794803"/>
          </a:xfrm>
          <a:prstGeom prst="rect">
            <a:avLst/>
          </a:prstGeom>
          <a:noFill/>
          <a:ln>
            <a:noFill/>
          </a:ln>
        </p:spPr>
        <p:txBody>
          <a:bodyPr lIns="0" tIns="0" rIns="0" bIns="0" anchor="ctr"/>
          <a:lstStyle/>
          <a:p>
            <a:pPr algn="ctr"/>
            <a:r>
              <a:rPr lang="en-US" sz="4000" i="1" strike="noStrike" spc="-1" dirty="0">
                <a:solidFill>
                  <a:schemeClr val="bg1"/>
                </a:solidFill>
                <a:latin typeface="Palatino" pitchFamily="2" charset="77"/>
                <a:ea typeface="Palatino" pitchFamily="2" charset="77"/>
              </a:rPr>
              <a:t>“Borough”/“County” is inconsistently applied</a:t>
            </a:r>
          </a:p>
        </p:txBody>
      </p:sp>
      <p:pic>
        <p:nvPicPr>
          <p:cNvPr id="9" name="Picture 8" descr="Qr code&#10;&#10;Description automatically generated">
            <a:extLst>
              <a:ext uri="{FF2B5EF4-FFF2-40B4-BE49-F238E27FC236}">
                <a16:creationId xmlns:a16="http://schemas.microsoft.com/office/drawing/2014/main" id="{BE9B5BBF-C837-C146-AEE7-6CD5E413A8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303" y="5168084"/>
            <a:ext cx="980032" cy="980032"/>
          </a:xfrm>
          <a:prstGeom prst="rect">
            <a:avLst/>
          </a:prstGeom>
        </p:spPr>
      </p:pic>
    </p:spTree>
    <p:extLst>
      <p:ext uri="{BB962C8B-B14F-4D97-AF65-F5344CB8AC3E}">
        <p14:creationId xmlns:p14="http://schemas.microsoft.com/office/powerpoint/2010/main" val="28053110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TextShape 1"/>
          <p:cNvSpPr txBox="1"/>
          <p:nvPr/>
        </p:nvSpPr>
        <p:spPr>
          <a:xfrm>
            <a:off x="504000" y="259200"/>
            <a:ext cx="9097200" cy="2484000"/>
          </a:xfrm>
          <a:prstGeom prst="rect">
            <a:avLst/>
          </a:prstGeom>
          <a:noFill/>
          <a:ln>
            <a:noFill/>
          </a:ln>
        </p:spPr>
        <p:txBody>
          <a:bodyPr lIns="0" tIns="0" rIns="0" bIns="0" anchor="ctr"/>
          <a:lstStyle/>
          <a:p>
            <a:pPr algn="ctr"/>
            <a:r>
              <a:rPr lang="en-US" sz="2400" b="0" i="1" strike="noStrike" spc="-1" dirty="0">
                <a:solidFill>
                  <a:srgbClr val="000000"/>
                </a:solidFill>
                <a:latin typeface="Palatino" pitchFamily="2" charset="77"/>
                <a:ea typeface="Palatino" pitchFamily="2" charset="77"/>
              </a:rPr>
              <a:t>Where </a:t>
            </a:r>
            <a:r>
              <a:rPr lang="en-US" sz="2400" b="0" i="1" strike="noStrike" spc="-1" dirty="0">
                <a:solidFill>
                  <a:srgbClr val="C00000"/>
                </a:solidFill>
                <a:latin typeface="Palatino" pitchFamily="2" charset="77"/>
                <a:ea typeface="Palatino" pitchFamily="2" charset="77"/>
              </a:rPr>
              <a:t>const’s. contain more than a small rural element, they should normally be designated as county const’s. In other cases, they should be designated as borough const’s. </a:t>
            </a:r>
            <a:r>
              <a:rPr lang="en-US" sz="2400" b="0" i="1" strike="noStrike" spc="-1" dirty="0">
                <a:solidFill>
                  <a:srgbClr val="000000"/>
                </a:solidFill>
                <a:latin typeface="Palatino" pitchFamily="2" charset="77"/>
                <a:ea typeface="Palatino" pitchFamily="2" charset="77"/>
              </a:rPr>
              <a:t>The designation also </a:t>
            </a:r>
            <a:r>
              <a:rPr lang="en-US" sz="2400" b="0" i="1" strike="noStrike" spc="-1" dirty="0">
                <a:solidFill>
                  <a:schemeClr val="tx2">
                    <a:lumMod val="60000"/>
                    <a:lumOff val="40000"/>
                  </a:schemeClr>
                </a:solidFill>
                <a:latin typeface="Palatino" pitchFamily="2" charset="77"/>
                <a:ea typeface="Palatino" pitchFamily="2" charset="77"/>
              </a:rPr>
              <a:t>determines the limit on the amount that a candidate is allowed to spend </a:t>
            </a:r>
            <a:r>
              <a:rPr lang="en-US" sz="2400" b="0" i="1" strike="noStrike" spc="-1" dirty="0">
                <a:solidFill>
                  <a:srgbClr val="000000"/>
                </a:solidFill>
                <a:latin typeface="Palatino" pitchFamily="2" charset="77"/>
                <a:ea typeface="Palatino" pitchFamily="2" charset="77"/>
              </a:rPr>
              <a:t>[…] the limit is slightly lower in borough, to </a:t>
            </a:r>
            <a:r>
              <a:rPr lang="en-US" sz="2400" b="0" i="1" strike="noStrike" spc="-1" dirty="0">
                <a:solidFill>
                  <a:srgbClr val="7030A0"/>
                </a:solidFill>
                <a:latin typeface="Palatino" pitchFamily="2" charset="77"/>
                <a:ea typeface="Palatino" pitchFamily="2" charset="77"/>
              </a:rPr>
              <a:t>reflect the lower costs of running a campaign in a more geographically compact urbanized area. </a:t>
            </a:r>
          </a:p>
        </p:txBody>
      </p:sp>
      <p:sp>
        <p:nvSpPr>
          <p:cNvPr id="283" name="TextShape 2"/>
          <p:cNvSpPr txBox="1"/>
          <p:nvPr/>
        </p:nvSpPr>
        <p:spPr>
          <a:xfrm>
            <a:off x="822960" y="-628920"/>
            <a:ext cx="776160" cy="537480"/>
          </a:xfrm>
          <a:prstGeom prst="rect">
            <a:avLst/>
          </a:prstGeom>
          <a:noFill/>
          <a:ln>
            <a:noFill/>
          </a:ln>
        </p:spPr>
        <p:txBody>
          <a:bodyPr lIns="0" tIns="0" rIns="0" bIns="0">
            <a:normAutofit/>
          </a:bodyPr>
          <a:lstStyle/>
          <a:p>
            <a:endParaRPr lang="en-US" sz="3200" b="0" strike="noStrike" spc="-1">
              <a:latin typeface="Arial"/>
            </a:endParaRPr>
          </a:p>
        </p:txBody>
      </p:sp>
      <p:pic>
        <p:nvPicPr>
          <p:cNvPr id="9" name="Picture 8" descr="Qr code&#10;&#10;Description automatically generated">
            <a:extLst>
              <a:ext uri="{FF2B5EF4-FFF2-40B4-BE49-F238E27FC236}">
                <a16:creationId xmlns:a16="http://schemas.microsoft.com/office/drawing/2014/main" id="{BE9B5BBF-C837-C146-AEE7-6CD5E413A8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303" y="5168084"/>
            <a:ext cx="980032" cy="980032"/>
          </a:xfrm>
          <a:prstGeom prst="rect">
            <a:avLst/>
          </a:prstGeom>
        </p:spPr>
      </p:pic>
      <p:sp>
        <p:nvSpPr>
          <p:cNvPr id="7" name="TextShape 4">
            <a:extLst>
              <a:ext uri="{FF2B5EF4-FFF2-40B4-BE49-F238E27FC236}">
                <a16:creationId xmlns:a16="http://schemas.microsoft.com/office/drawing/2014/main" id="{06214DBF-CCEF-AE46-9AC8-864CD6A98E7E}"/>
              </a:ext>
            </a:extLst>
          </p:cNvPr>
          <p:cNvSpPr txBox="1"/>
          <p:nvPr/>
        </p:nvSpPr>
        <p:spPr>
          <a:xfrm>
            <a:off x="322119" y="3595255"/>
            <a:ext cx="9676232" cy="1794803"/>
          </a:xfrm>
          <a:prstGeom prst="rect">
            <a:avLst/>
          </a:prstGeom>
          <a:noFill/>
          <a:ln>
            <a:noFill/>
          </a:ln>
        </p:spPr>
        <p:txBody>
          <a:bodyPr lIns="0" tIns="0" rIns="0" bIns="0" anchor="ctr"/>
          <a:lstStyle/>
          <a:p>
            <a:pPr algn="ctr"/>
            <a:r>
              <a:rPr lang="en-US" sz="3600" i="1" strike="noStrike" spc="-1" dirty="0">
                <a:solidFill>
                  <a:schemeClr val="bg1"/>
                </a:solidFill>
                <a:latin typeface="Palatino" pitchFamily="2" charset="77"/>
                <a:ea typeface="Palatino" pitchFamily="2" charset="77"/>
              </a:rPr>
              <a:t>“When spending limits are increased [i.e. when boroughs become counties], campaigns become more expensive […]; the pool of candidates shrinks, and elections become less competitive; and the financial and electoral incumbency advantages </a:t>
            </a:r>
          </a:p>
          <a:p>
            <a:pPr algn="ctr"/>
            <a:r>
              <a:rPr lang="en-US" sz="3600" i="1" strike="noStrike" spc="-1" dirty="0">
                <a:solidFill>
                  <a:schemeClr val="bg1"/>
                </a:solidFill>
                <a:latin typeface="Palatino" pitchFamily="2" charset="77"/>
                <a:ea typeface="Palatino" pitchFamily="2" charset="77"/>
              </a:rPr>
              <a:t>are amplified.”  (</a:t>
            </a:r>
            <a:r>
              <a:rPr lang="en-US" sz="3600" i="1" strike="noStrike" spc="-1" dirty="0" err="1">
                <a:solidFill>
                  <a:schemeClr val="bg1"/>
                </a:solidFill>
                <a:latin typeface="Palatino" pitchFamily="2" charset="77"/>
                <a:ea typeface="Palatino" pitchFamily="2" charset="77"/>
              </a:rPr>
              <a:t>Fouirnaies</a:t>
            </a:r>
            <a:r>
              <a:rPr lang="en-US" sz="3600" i="1" spc="-1" dirty="0">
                <a:solidFill>
                  <a:schemeClr val="bg1"/>
                </a:solidFill>
                <a:latin typeface="Palatino" pitchFamily="2" charset="77"/>
                <a:ea typeface="Palatino" pitchFamily="2" charset="77"/>
              </a:rPr>
              <a:t>, 2021</a:t>
            </a:r>
            <a:r>
              <a:rPr lang="en-US" sz="3600" i="1" strike="noStrike" spc="-1" dirty="0">
                <a:solidFill>
                  <a:schemeClr val="bg1"/>
                </a:solidFill>
                <a:latin typeface="Palatino" pitchFamily="2" charset="77"/>
                <a:ea typeface="Palatino" pitchFamily="2" charset="77"/>
              </a:rPr>
              <a:t>)</a:t>
            </a:r>
          </a:p>
        </p:txBody>
      </p:sp>
    </p:spTree>
    <p:extLst>
      <p:ext uri="{BB962C8B-B14F-4D97-AF65-F5344CB8AC3E}">
        <p14:creationId xmlns:p14="http://schemas.microsoft.com/office/powerpoint/2010/main" val="202996483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2" name="TextShape 1"/>
          <p:cNvSpPr txBox="1"/>
          <p:nvPr/>
        </p:nvSpPr>
        <p:spPr>
          <a:xfrm>
            <a:off x="504000" y="259200"/>
            <a:ext cx="9097200" cy="2484000"/>
          </a:xfrm>
          <a:prstGeom prst="rect">
            <a:avLst/>
          </a:prstGeom>
          <a:noFill/>
          <a:ln>
            <a:noFill/>
          </a:ln>
        </p:spPr>
        <p:txBody>
          <a:bodyPr lIns="0" tIns="0" rIns="0" bIns="0" anchor="ctr"/>
          <a:lstStyle/>
          <a:p>
            <a:pPr algn="ctr"/>
            <a:r>
              <a:rPr lang="en-US" sz="2400" b="0" i="1" strike="noStrike" spc="-1" dirty="0">
                <a:solidFill>
                  <a:srgbClr val="000000"/>
                </a:solidFill>
                <a:latin typeface="Palatino" pitchFamily="2" charset="77"/>
                <a:ea typeface="Palatino" pitchFamily="2" charset="77"/>
              </a:rPr>
              <a:t>Where </a:t>
            </a:r>
            <a:r>
              <a:rPr lang="en-US" sz="2400" b="0" i="1" strike="noStrike" spc="-1" dirty="0">
                <a:solidFill>
                  <a:srgbClr val="C00000"/>
                </a:solidFill>
                <a:latin typeface="Palatino" pitchFamily="2" charset="77"/>
                <a:ea typeface="Palatino" pitchFamily="2" charset="77"/>
              </a:rPr>
              <a:t>const’s. contain more than a small rural element, they should normally be designated as county const’s. In other cases, they should be designated as borough const’s. </a:t>
            </a:r>
            <a:r>
              <a:rPr lang="en-US" sz="2400" b="0" i="1" strike="noStrike" spc="-1" dirty="0">
                <a:solidFill>
                  <a:srgbClr val="000000"/>
                </a:solidFill>
                <a:latin typeface="Palatino" pitchFamily="2" charset="77"/>
                <a:ea typeface="Palatino" pitchFamily="2" charset="77"/>
              </a:rPr>
              <a:t>The designation also </a:t>
            </a:r>
            <a:r>
              <a:rPr lang="en-US" sz="2400" b="0" i="1" strike="noStrike" spc="-1" dirty="0">
                <a:solidFill>
                  <a:schemeClr val="tx2">
                    <a:lumMod val="60000"/>
                    <a:lumOff val="40000"/>
                  </a:schemeClr>
                </a:solidFill>
                <a:latin typeface="Palatino" pitchFamily="2" charset="77"/>
                <a:ea typeface="Palatino" pitchFamily="2" charset="77"/>
              </a:rPr>
              <a:t>determines the limit on the amount that a candidate is allowed to spend </a:t>
            </a:r>
            <a:r>
              <a:rPr lang="en-US" sz="2400" b="0" i="1" strike="noStrike" spc="-1" dirty="0">
                <a:solidFill>
                  <a:srgbClr val="000000"/>
                </a:solidFill>
                <a:latin typeface="Palatino" pitchFamily="2" charset="77"/>
                <a:ea typeface="Palatino" pitchFamily="2" charset="77"/>
              </a:rPr>
              <a:t>[…] the limit is slightly lower in borough, to </a:t>
            </a:r>
            <a:r>
              <a:rPr lang="en-US" sz="2400" b="0" i="1" strike="noStrike" spc="-1" dirty="0">
                <a:solidFill>
                  <a:srgbClr val="7030A0"/>
                </a:solidFill>
                <a:latin typeface="Palatino" pitchFamily="2" charset="77"/>
                <a:ea typeface="Palatino" pitchFamily="2" charset="77"/>
              </a:rPr>
              <a:t>reflect the lower costs of running a campaign in a more geographically compact urbanized area. </a:t>
            </a:r>
          </a:p>
        </p:txBody>
      </p:sp>
      <p:sp>
        <p:nvSpPr>
          <p:cNvPr id="283" name="TextShape 2"/>
          <p:cNvSpPr txBox="1"/>
          <p:nvPr/>
        </p:nvSpPr>
        <p:spPr>
          <a:xfrm>
            <a:off x="822960" y="-628920"/>
            <a:ext cx="776160" cy="537480"/>
          </a:xfrm>
          <a:prstGeom prst="rect">
            <a:avLst/>
          </a:prstGeom>
          <a:noFill/>
          <a:ln>
            <a:noFill/>
          </a:ln>
        </p:spPr>
        <p:txBody>
          <a:bodyPr lIns="0" tIns="0" rIns="0" bIns="0">
            <a:normAutofit/>
          </a:bodyPr>
          <a:lstStyle/>
          <a:p>
            <a:endParaRPr lang="en-US" sz="3200" b="0" strike="noStrike" spc="-1">
              <a:latin typeface="Arial"/>
            </a:endParaRPr>
          </a:p>
        </p:txBody>
      </p:sp>
      <p:pic>
        <p:nvPicPr>
          <p:cNvPr id="9" name="Picture 8" descr="Qr code&#10;&#10;Description automatically generated">
            <a:extLst>
              <a:ext uri="{FF2B5EF4-FFF2-40B4-BE49-F238E27FC236}">
                <a16:creationId xmlns:a16="http://schemas.microsoft.com/office/drawing/2014/main" id="{BE9B5BBF-C837-C146-AEE7-6CD5E413A8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303" y="5168084"/>
            <a:ext cx="980032" cy="980032"/>
          </a:xfrm>
          <a:prstGeom prst="rect">
            <a:avLst/>
          </a:prstGeom>
        </p:spPr>
      </p:pic>
      <p:sp>
        <p:nvSpPr>
          <p:cNvPr id="7" name="TextShape 4">
            <a:extLst>
              <a:ext uri="{FF2B5EF4-FFF2-40B4-BE49-F238E27FC236}">
                <a16:creationId xmlns:a16="http://schemas.microsoft.com/office/drawing/2014/main" id="{06214DBF-CCEF-AE46-9AC8-864CD6A98E7E}"/>
              </a:ext>
            </a:extLst>
          </p:cNvPr>
          <p:cNvSpPr txBox="1"/>
          <p:nvPr/>
        </p:nvSpPr>
        <p:spPr>
          <a:xfrm>
            <a:off x="222103" y="3405622"/>
            <a:ext cx="9676232" cy="1794803"/>
          </a:xfrm>
          <a:prstGeom prst="rect">
            <a:avLst/>
          </a:prstGeom>
          <a:noFill/>
          <a:ln>
            <a:noFill/>
          </a:ln>
        </p:spPr>
        <p:txBody>
          <a:bodyPr lIns="0" tIns="0" rIns="0" bIns="0" anchor="ctr"/>
          <a:lstStyle/>
          <a:p>
            <a:pPr algn="ctr"/>
            <a:r>
              <a:rPr lang="en-US" sz="3600" i="1" strike="noStrike" spc="-1" dirty="0">
                <a:solidFill>
                  <a:schemeClr val="bg1"/>
                </a:solidFill>
                <a:latin typeface="Palatino" pitchFamily="2" charset="77"/>
                <a:ea typeface="Palatino" pitchFamily="2" charset="77"/>
              </a:rPr>
              <a:t>Counties will see fewer candidates from fewer parties run elections that favor the sitting MP.</a:t>
            </a:r>
          </a:p>
          <a:p>
            <a:pPr algn="ctr"/>
            <a:endParaRPr lang="en-US" sz="3600" i="1" spc="-1" dirty="0">
              <a:solidFill>
                <a:schemeClr val="bg1"/>
              </a:solidFill>
              <a:latin typeface="Palatino" pitchFamily="2" charset="77"/>
              <a:ea typeface="Palatino" pitchFamily="2" charset="77"/>
            </a:endParaRPr>
          </a:p>
          <a:p>
            <a:pPr algn="ctr"/>
            <a:r>
              <a:rPr lang="en-US" sz="3600" i="1" strike="noStrike" spc="-1" dirty="0">
                <a:solidFill>
                  <a:schemeClr val="bg1"/>
                </a:solidFill>
                <a:latin typeface="Palatino" pitchFamily="2" charset="77"/>
                <a:ea typeface="Palatino" pitchFamily="2" charset="77"/>
              </a:rPr>
              <a:t>Boroughs will see more competitive elections among more candidates that change more often.</a:t>
            </a:r>
          </a:p>
        </p:txBody>
      </p:sp>
    </p:spTree>
    <p:extLst>
      <p:ext uri="{BB962C8B-B14F-4D97-AF65-F5344CB8AC3E}">
        <p14:creationId xmlns:p14="http://schemas.microsoft.com/office/powerpoint/2010/main" val="38344677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TextShape 2"/>
          <p:cNvSpPr txBox="1"/>
          <p:nvPr/>
        </p:nvSpPr>
        <p:spPr>
          <a:xfrm>
            <a:off x="822960" y="-628920"/>
            <a:ext cx="776160" cy="537480"/>
          </a:xfrm>
          <a:prstGeom prst="rect">
            <a:avLst/>
          </a:prstGeom>
          <a:noFill/>
          <a:ln>
            <a:noFill/>
          </a:ln>
        </p:spPr>
        <p:txBody>
          <a:bodyPr lIns="0" tIns="0" rIns="0" bIns="0">
            <a:normAutofit/>
          </a:bodyPr>
          <a:lstStyle/>
          <a:p>
            <a:endParaRPr lang="en-US" sz="3200" b="0" strike="noStrike" spc="-1">
              <a:latin typeface="Arial"/>
            </a:endParaRPr>
          </a:p>
        </p:txBody>
      </p:sp>
      <p:sp>
        <p:nvSpPr>
          <p:cNvPr id="6" name="TextShape 4">
            <a:extLst>
              <a:ext uri="{FF2B5EF4-FFF2-40B4-BE49-F238E27FC236}">
                <a16:creationId xmlns:a16="http://schemas.microsoft.com/office/drawing/2014/main" id="{482BDF65-7851-8E4B-9FF2-C55849AC07AA}"/>
              </a:ext>
            </a:extLst>
          </p:cNvPr>
          <p:cNvSpPr txBox="1"/>
          <p:nvPr/>
        </p:nvSpPr>
        <p:spPr>
          <a:xfrm>
            <a:off x="5040312" y="3600157"/>
            <a:ext cx="4926865" cy="1794803"/>
          </a:xfrm>
          <a:prstGeom prst="rect">
            <a:avLst/>
          </a:prstGeom>
          <a:noFill/>
          <a:ln>
            <a:noFill/>
          </a:ln>
        </p:spPr>
        <p:txBody>
          <a:bodyPr lIns="0" tIns="0" rIns="0" bIns="0" anchor="ctr"/>
          <a:lstStyle/>
          <a:p>
            <a:pPr algn="ctr"/>
            <a:r>
              <a:rPr lang="en-US" sz="4000" i="1" strike="noStrike" spc="-1" dirty="0">
                <a:solidFill>
                  <a:schemeClr val="bg1"/>
                </a:solidFill>
                <a:latin typeface="Palatino" pitchFamily="2" charset="77"/>
                <a:ea typeface="Palatino" pitchFamily="2" charset="77"/>
              </a:rPr>
              <a:t>“Borough”/“County” is inconsistently applied</a:t>
            </a:r>
          </a:p>
        </p:txBody>
      </p:sp>
      <p:pic>
        <p:nvPicPr>
          <p:cNvPr id="9" name="Picture 8" descr="Qr code&#10;&#10;Description automatically generated">
            <a:extLst>
              <a:ext uri="{FF2B5EF4-FFF2-40B4-BE49-F238E27FC236}">
                <a16:creationId xmlns:a16="http://schemas.microsoft.com/office/drawing/2014/main" id="{BE9B5BBF-C837-C146-AEE7-6CD5E413A8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303" y="5168084"/>
            <a:ext cx="980032" cy="980032"/>
          </a:xfrm>
          <a:prstGeom prst="rect">
            <a:avLst/>
          </a:prstGeom>
        </p:spPr>
      </p:pic>
      <p:pic>
        <p:nvPicPr>
          <p:cNvPr id="3" name="Picture 2" descr="Table&#10;&#10;Description automatically generated">
            <a:extLst>
              <a:ext uri="{FF2B5EF4-FFF2-40B4-BE49-F238E27FC236}">
                <a16:creationId xmlns:a16="http://schemas.microsoft.com/office/drawing/2014/main" id="{6A25E05E-3BDA-2849-86B5-1227B0716F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220" y="0"/>
            <a:ext cx="8136083" cy="2647980"/>
          </a:xfrm>
          <a:prstGeom prst="rect">
            <a:avLst/>
          </a:prstGeom>
        </p:spPr>
      </p:pic>
    </p:spTree>
    <p:extLst>
      <p:ext uri="{BB962C8B-B14F-4D97-AF65-F5344CB8AC3E}">
        <p14:creationId xmlns:p14="http://schemas.microsoft.com/office/powerpoint/2010/main" val="25376530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TextShape 2"/>
          <p:cNvSpPr txBox="1"/>
          <p:nvPr/>
        </p:nvSpPr>
        <p:spPr>
          <a:xfrm>
            <a:off x="822960" y="-628920"/>
            <a:ext cx="776160" cy="537480"/>
          </a:xfrm>
          <a:prstGeom prst="rect">
            <a:avLst/>
          </a:prstGeom>
          <a:noFill/>
          <a:ln>
            <a:noFill/>
          </a:ln>
        </p:spPr>
        <p:txBody>
          <a:bodyPr lIns="0" tIns="0" rIns="0" bIns="0">
            <a:normAutofit/>
          </a:bodyPr>
          <a:lstStyle/>
          <a:p>
            <a:endParaRPr lang="en-US" sz="3200" b="0" strike="noStrike" spc="-1">
              <a:latin typeface="Arial"/>
            </a:endParaRPr>
          </a:p>
        </p:txBody>
      </p:sp>
      <p:pic>
        <p:nvPicPr>
          <p:cNvPr id="9" name="Picture 8" descr="Qr code&#10;&#10;Description automatically generated">
            <a:extLst>
              <a:ext uri="{FF2B5EF4-FFF2-40B4-BE49-F238E27FC236}">
                <a16:creationId xmlns:a16="http://schemas.microsoft.com/office/drawing/2014/main" id="{BE9B5BBF-C837-C146-AEE7-6CD5E413A8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303" y="5168084"/>
            <a:ext cx="980032" cy="980032"/>
          </a:xfrm>
          <a:prstGeom prst="rect">
            <a:avLst/>
          </a:prstGeom>
        </p:spPr>
      </p:pic>
      <p:pic>
        <p:nvPicPr>
          <p:cNvPr id="3" name="Picture 2" descr="Table&#10;&#10;Description automatically generated">
            <a:extLst>
              <a:ext uri="{FF2B5EF4-FFF2-40B4-BE49-F238E27FC236}">
                <a16:creationId xmlns:a16="http://schemas.microsoft.com/office/drawing/2014/main" id="{6A25E05E-3BDA-2849-86B5-1227B0716F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220" y="0"/>
            <a:ext cx="8136083" cy="2647980"/>
          </a:xfrm>
          <a:prstGeom prst="rect">
            <a:avLst/>
          </a:prstGeom>
        </p:spPr>
      </p:pic>
      <p:cxnSp>
        <p:nvCxnSpPr>
          <p:cNvPr id="5" name="Straight Connector 4">
            <a:extLst>
              <a:ext uri="{FF2B5EF4-FFF2-40B4-BE49-F238E27FC236}">
                <a16:creationId xmlns:a16="http://schemas.microsoft.com/office/drawing/2014/main" id="{7C4EB019-A135-D049-B12C-1B82616C1509}"/>
              </a:ext>
            </a:extLst>
          </p:cNvPr>
          <p:cNvCxnSpPr/>
          <p:nvPr/>
        </p:nvCxnSpPr>
        <p:spPr>
          <a:xfrm>
            <a:off x="955964" y="1797627"/>
            <a:ext cx="706581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C47126F-365F-0A4D-BC49-561C09E92112}"/>
              </a:ext>
            </a:extLst>
          </p:cNvPr>
          <p:cNvCxnSpPr/>
          <p:nvPr/>
        </p:nvCxnSpPr>
        <p:spPr>
          <a:xfrm>
            <a:off x="955964" y="2511136"/>
            <a:ext cx="706581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E9E68E7A-8652-3C4A-97BF-B7C6BD0136EC}"/>
              </a:ext>
            </a:extLst>
          </p:cNvPr>
          <p:cNvSpPr txBox="1"/>
          <p:nvPr/>
        </p:nvSpPr>
        <p:spPr>
          <a:xfrm>
            <a:off x="955964" y="2763981"/>
            <a:ext cx="8624454" cy="1938992"/>
          </a:xfrm>
          <a:prstGeom prst="rect">
            <a:avLst/>
          </a:prstGeom>
          <a:noFill/>
        </p:spPr>
        <p:txBody>
          <a:bodyPr wrap="square" rtlCol="0">
            <a:spAutoFit/>
          </a:bodyPr>
          <a:lstStyle/>
          <a:p>
            <a:r>
              <a:rPr lang="en-US" sz="4000" i="1" dirty="0">
                <a:solidFill>
                  <a:schemeClr val="bg1"/>
                </a:solidFill>
                <a:latin typeface="Palatino" pitchFamily="2" charset="77"/>
                <a:ea typeface="Palatino" pitchFamily="2" charset="77"/>
              </a:rPr>
              <a:t>H&amp;U (county-to-borough) is less “urbanized” than Dewsbury (borough-to-county)…</a:t>
            </a:r>
          </a:p>
        </p:txBody>
      </p:sp>
    </p:spTree>
    <p:extLst>
      <p:ext uri="{BB962C8B-B14F-4D97-AF65-F5344CB8AC3E}">
        <p14:creationId xmlns:p14="http://schemas.microsoft.com/office/powerpoint/2010/main" val="11816061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TextShape 2"/>
          <p:cNvSpPr txBox="1"/>
          <p:nvPr/>
        </p:nvSpPr>
        <p:spPr>
          <a:xfrm>
            <a:off x="822960" y="-628920"/>
            <a:ext cx="776160" cy="537480"/>
          </a:xfrm>
          <a:prstGeom prst="rect">
            <a:avLst/>
          </a:prstGeom>
          <a:noFill/>
          <a:ln>
            <a:noFill/>
          </a:ln>
        </p:spPr>
        <p:txBody>
          <a:bodyPr lIns="0" tIns="0" rIns="0" bIns="0">
            <a:normAutofit/>
          </a:bodyPr>
          <a:lstStyle/>
          <a:p>
            <a:endParaRPr lang="en-US" sz="3200" b="0" strike="noStrike" spc="-1">
              <a:latin typeface="Arial"/>
            </a:endParaRPr>
          </a:p>
        </p:txBody>
      </p:sp>
      <p:pic>
        <p:nvPicPr>
          <p:cNvPr id="9" name="Picture 8" descr="Qr code&#10;&#10;Description automatically generated">
            <a:extLst>
              <a:ext uri="{FF2B5EF4-FFF2-40B4-BE49-F238E27FC236}">
                <a16:creationId xmlns:a16="http://schemas.microsoft.com/office/drawing/2014/main" id="{BE9B5BBF-C837-C146-AEE7-6CD5E413A8A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303" y="5168084"/>
            <a:ext cx="980032" cy="980032"/>
          </a:xfrm>
          <a:prstGeom prst="rect">
            <a:avLst/>
          </a:prstGeom>
        </p:spPr>
      </p:pic>
      <p:pic>
        <p:nvPicPr>
          <p:cNvPr id="3" name="Picture 2" descr="Table&#10;&#10;Description automatically generated">
            <a:extLst>
              <a:ext uri="{FF2B5EF4-FFF2-40B4-BE49-F238E27FC236}">
                <a16:creationId xmlns:a16="http://schemas.microsoft.com/office/drawing/2014/main" id="{6A25E05E-3BDA-2849-86B5-1227B0716F2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2220" y="0"/>
            <a:ext cx="8136083" cy="2647980"/>
          </a:xfrm>
          <a:prstGeom prst="rect">
            <a:avLst/>
          </a:prstGeom>
        </p:spPr>
      </p:pic>
      <p:cxnSp>
        <p:nvCxnSpPr>
          <p:cNvPr id="5" name="Straight Connector 4">
            <a:extLst>
              <a:ext uri="{FF2B5EF4-FFF2-40B4-BE49-F238E27FC236}">
                <a16:creationId xmlns:a16="http://schemas.microsoft.com/office/drawing/2014/main" id="{7C4EB019-A135-D049-B12C-1B82616C1509}"/>
              </a:ext>
            </a:extLst>
          </p:cNvPr>
          <p:cNvCxnSpPr/>
          <p:nvPr/>
        </p:nvCxnSpPr>
        <p:spPr>
          <a:xfrm>
            <a:off x="955964" y="1797627"/>
            <a:ext cx="706581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C47126F-365F-0A4D-BC49-561C09E92112}"/>
              </a:ext>
            </a:extLst>
          </p:cNvPr>
          <p:cNvCxnSpPr/>
          <p:nvPr/>
        </p:nvCxnSpPr>
        <p:spPr>
          <a:xfrm>
            <a:off x="955964" y="2511136"/>
            <a:ext cx="7065818" cy="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A2987D3-8120-D141-A779-F30E593E413E}"/>
              </a:ext>
            </a:extLst>
          </p:cNvPr>
          <p:cNvSpPr txBox="1"/>
          <p:nvPr/>
        </p:nvSpPr>
        <p:spPr>
          <a:xfrm>
            <a:off x="955964" y="2763981"/>
            <a:ext cx="8624454" cy="3170099"/>
          </a:xfrm>
          <a:prstGeom prst="rect">
            <a:avLst/>
          </a:prstGeom>
          <a:noFill/>
        </p:spPr>
        <p:txBody>
          <a:bodyPr wrap="square" rtlCol="0">
            <a:spAutoFit/>
          </a:bodyPr>
          <a:lstStyle/>
          <a:p>
            <a:r>
              <a:rPr lang="en-US" sz="4000" i="1" dirty="0">
                <a:solidFill>
                  <a:schemeClr val="bg1"/>
                </a:solidFill>
                <a:latin typeface="Palatino" pitchFamily="2" charset="77"/>
                <a:ea typeface="Palatino" pitchFamily="2" charset="77"/>
              </a:rPr>
              <a:t>H&amp;U (county-to-borough) is less “urbanized” than Dewsbury (borough-to-county)… both are more “urban” than </a:t>
            </a:r>
            <a:r>
              <a:rPr lang="en-US" sz="4000" i="1" dirty="0" err="1">
                <a:solidFill>
                  <a:schemeClr val="bg1"/>
                </a:solidFill>
                <a:latin typeface="Palatino" pitchFamily="2" charset="77"/>
                <a:ea typeface="Palatino" pitchFamily="2" charset="77"/>
              </a:rPr>
              <a:t>Hartlepool</a:t>
            </a:r>
            <a:r>
              <a:rPr lang="en-US" sz="4000" i="1" dirty="0">
                <a:solidFill>
                  <a:schemeClr val="bg1"/>
                </a:solidFill>
                <a:latin typeface="Palatino" pitchFamily="2" charset="77"/>
                <a:ea typeface="Palatino" pitchFamily="2" charset="77"/>
              </a:rPr>
              <a:t>, which becomes</a:t>
            </a:r>
          </a:p>
          <a:p>
            <a:r>
              <a:rPr lang="en-US" sz="4000" i="1" dirty="0">
                <a:solidFill>
                  <a:schemeClr val="bg1"/>
                </a:solidFill>
                <a:latin typeface="Palatino" pitchFamily="2" charset="77"/>
                <a:ea typeface="Palatino" pitchFamily="2" charset="77"/>
              </a:rPr>
              <a:t>a borough w/ little boundary change!</a:t>
            </a:r>
          </a:p>
        </p:txBody>
      </p:sp>
      <p:cxnSp>
        <p:nvCxnSpPr>
          <p:cNvPr id="11" name="Straight Connector 10">
            <a:extLst>
              <a:ext uri="{FF2B5EF4-FFF2-40B4-BE49-F238E27FC236}">
                <a16:creationId xmlns:a16="http://schemas.microsoft.com/office/drawing/2014/main" id="{76EA6591-B670-C549-9F84-C85B244CB34E}"/>
              </a:ext>
            </a:extLst>
          </p:cNvPr>
          <p:cNvCxnSpPr/>
          <p:nvPr/>
        </p:nvCxnSpPr>
        <p:spPr>
          <a:xfrm>
            <a:off x="955964" y="2157845"/>
            <a:ext cx="7065818" cy="0"/>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732004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TextShape 1"/>
          <p:cNvSpPr txBox="1"/>
          <p:nvPr/>
        </p:nvSpPr>
        <p:spPr>
          <a:xfrm>
            <a:off x="504000" y="251280"/>
            <a:ext cx="4433760" cy="5143680"/>
          </a:xfrm>
          <a:prstGeom prst="rect">
            <a:avLst/>
          </a:prstGeom>
          <a:noFill/>
          <a:ln>
            <a:noFill/>
          </a:ln>
        </p:spPr>
        <p:txBody>
          <a:bodyPr lIns="0" tIns="0" rIns="0" bIns="0" anchor="ctr"/>
          <a:lstStyle/>
          <a:p>
            <a:endParaRPr lang="en-US" sz="7200" b="0" i="1" strike="noStrike" spc="-1">
              <a:solidFill>
                <a:srgbClr val="FFFFFF"/>
              </a:solidFill>
              <a:latin typeface="Roboto Condensed"/>
            </a:endParaRPr>
          </a:p>
        </p:txBody>
      </p:sp>
      <p:sp>
        <p:nvSpPr>
          <p:cNvPr id="286" name="TextShape 2"/>
          <p:cNvSpPr txBox="1"/>
          <p:nvPr/>
        </p:nvSpPr>
        <p:spPr>
          <a:xfrm>
            <a:off x="1967040" y="-903240"/>
            <a:ext cx="227520" cy="263160"/>
          </a:xfrm>
          <a:prstGeom prst="rect">
            <a:avLst/>
          </a:prstGeom>
          <a:noFill/>
          <a:ln>
            <a:noFill/>
          </a:ln>
        </p:spPr>
        <p:txBody>
          <a:bodyPr lIns="0" tIns="0" rIns="0" bIns="0">
            <a:normAutofit fontScale="62500" lnSpcReduction="20000"/>
          </a:bodyPr>
          <a:lstStyle/>
          <a:p>
            <a:endParaRPr lang="en-US" sz="3200" b="0" strike="noStrike" spc="-1">
              <a:latin typeface="Arial"/>
            </a:endParaRPr>
          </a:p>
        </p:txBody>
      </p:sp>
      <p:sp>
        <p:nvSpPr>
          <p:cNvPr id="287" name="TextShape 3"/>
          <p:cNvSpPr txBox="1"/>
          <p:nvPr/>
        </p:nvSpPr>
        <p:spPr>
          <a:xfrm>
            <a:off x="5120640" y="200520"/>
            <a:ext cx="4572000" cy="4828680"/>
          </a:xfrm>
          <a:prstGeom prst="rect">
            <a:avLst/>
          </a:prstGeom>
          <a:noFill/>
          <a:ln>
            <a:noFill/>
          </a:ln>
        </p:spPr>
        <p:txBody>
          <a:bodyPr lIns="0" tIns="0" rIns="0" bIns="0" anchor="ctr"/>
          <a:lstStyle/>
          <a:p>
            <a:r>
              <a:rPr lang="en-US" sz="7200" b="1" i="1" strike="noStrike" spc="-1" dirty="0">
                <a:solidFill>
                  <a:srgbClr val="FFFFFF"/>
                </a:solidFill>
                <a:latin typeface="Roboto Condensed"/>
              </a:rPr>
              <a:t>CLICK TO EDIT </a:t>
            </a:r>
            <a:br>
              <a:rPr dirty="0"/>
            </a:br>
            <a:r>
              <a:rPr lang="en-US" sz="7200" b="1" i="1" strike="noStrike" spc="-1" dirty="0">
                <a:solidFill>
                  <a:srgbClr val="FFFFFF"/>
                </a:solidFill>
                <a:latin typeface="Roboto Condensed"/>
              </a:rPr>
              <a:t>THE TITLE TEXT</a:t>
            </a:r>
            <a:endParaRPr lang="en-US" sz="7200" b="0" i="1" strike="noStrike" spc="-1" dirty="0">
              <a:solidFill>
                <a:srgbClr val="FFFFFF"/>
              </a:solidFill>
              <a:latin typeface="Roboto Condensed"/>
            </a:endParaRPr>
          </a:p>
        </p:txBody>
      </p:sp>
      <p:sp>
        <p:nvSpPr>
          <p:cNvPr id="288" name="TextShape 4"/>
          <p:cNvSpPr txBox="1"/>
          <p:nvPr/>
        </p:nvSpPr>
        <p:spPr>
          <a:xfrm>
            <a:off x="-106304" y="578554"/>
            <a:ext cx="4926865" cy="5143680"/>
          </a:xfrm>
          <a:prstGeom prst="rect">
            <a:avLst/>
          </a:prstGeom>
          <a:noFill/>
          <a:ln>
            <a:noFill/>
          </a:ln>
        </p:spPr>
        <p:txBody>
          <a:bodyPr lIns="0" tIns="0" rIns="0" bIns="0" anchor="ctr"/>
          <a:lstStyle/>
          <a:p>
            <a:pPr algn="ctr"/>
            <a:r>
              <a:rPr lang="en-US" sz="6600" b="1" i="1" strike="noStrike" spc="-1" dirty="0">
                <a:solidFill>
                  <a:schemeClr val="bg1"/>
                </a:solidFill>
                <a:latin typeface="Roboto Condensed"/>
              </a:rPr>
              <a:t>POPULATION</a:t>
            </a:r>
          </a:p>
          <a:p>
            <a:pPr algn="ctr"/>
            <a:r>
              <a:rPr lang="en-US" sz="6600" b="1" i="1" strike="noStrike" spc="-1" dirty="0">
                <a:solidFill>
                  <a:schemeClr val="bg1"/>
                </a:solidFill>
                <a:latin typeface="Roboto Condensed"/>
              </a:rPr>
              <a:t>PLACE &amp; COMMUNITY</a:t>
            </a:r>
          </a:p>
        </p:txBody>
      </p:sp>
      <p:sp>
        <p:nvSpPr>
          <p:cNvPr id="7" name="TextShape 4">
            <a:extLst>
              <a:ext uri="{FF2B5EF4-FFF2-40B4-BE49-F238E27FC236}">
                <a16:creationId xmlns:a16="http://schemas.microsoft.com/office/drawing/2014/main" id="{5049A530-D448-5A4D-99B0-7E63233D3A73}"/>
              </a:ext>
            </a:extLst>
          </p:cNvPr>
          <p:cNvSpPr txBox="1"/>
          <p:nvPr/>
        </p:nvSpPr>
        <p:spPr>
          <a:xfrm>
            <a:off x="5040312" y="405189"/>
            <a:ext cx="4926865" cy="5143680"/>
          </a:xfrm>
          <a:prstGeom prst="rect">
            <a:avLst/>
          </a:prstGeom>
          <a:noFill/>
          <a:ln>
            <a:noFill/>
          </a:ln>
        </p:spPr>
        <p:txBody>
          <a:bodyPr lIns="0" tIns="0" rIns="0" bIns="0" anchor="ctr"/>
          <a:lstStyle/>
          <a:p>
            <a:pPr algn="ctr"/>
            <a:r>
              <a:rPr lang="en-US" sz="6600" b="1" i="1" strike="noStrike" spc="-1" dirty="0">
                <a:latin typeface="Roboto Condensed"/>
              </a:rPr>
              <a:t>DESIGNATION AND DENSITY</a:t>
            </a:r>
          </a:p>
        </p:txBody>
      </p:sp>
      <p:pic>
        <p:nvPicPr>
          <p:cNvPr id="8" name="Picture 7" descr="Qr code&#10;&#10;Description automatically generated">
            <a:extLst>
              <a:ext uri="{FF2B5EF4-FFF2-40B4-BE49-F238E27FC236}">
                <a16:creationId xmlns:a16="http://schemas.microsoft.com/office/drawing/2014/main" id="{DECBA2A2-6FBA-F84C-9F75-56BBCAA7E8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Tree>
    <p:extLst>
      <p:ext uri="{BB962C8B-B14F-4D97-AF65-F5344CB8AC3E}">
        <p14:creationId xmlns:p14="http://schemas.microsoft.com/office/powerpoint/2010/main" val="11225716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TextShape 2"/>
          <p:cNvSpPr txBox="1"/>
          <p:nvPr/>
        </p:nvSpPr>
        <p:spPr>
          <a:xfrm>
            <a:off x="437759" y="5525439"/>
            <a:ext cx="7438755" cy="692280"/>
          </a:xfrm>
          <a:prstGeom prst="rect">
            <a:avLst/>
          </a:prstGeom>
          <a:noFill/>
          <a:ln>
            <a:noFill/>
          </a:ln>
        </p:spPr>
        <p:txBody>
          <a:bodyPr lIns="90000" tIns="45000" rIns="90000" bIns="45000"/>
          <a:lstStyle/>
          <a:p>
            <a:r>
              <a:rPr lang="en-US" sz="3200" i="1" spc="-1" dirty="0">
                <a:solidFill>
                  <a:srgbClr val="FFFFFF"/>
                </a:solidFill>
                <a:latin typeface="Palatino" pitchFamily="2" charset="77"/>
                <a:ea typeface="Palatino" pitchFamily="2" charset="77"/>
              </a:rPr>
              <a:t>Who is Quantitative Spatial Sciences Lab?</a:t>
            </a:r>
            <a:endParaRPr lang="en-US" sz="3200" b="0" i="1" strike="noStrike" spc="-1" dirty="0">
              <a:solidFill>
                <a:srgbClr val="FFFFFF"/>
              </a:solidFill>
              <a:latin typeface="Palatino" pitchFamily="2" charset="77"/>
              <a:ea typeface="Palatino" pitchFamily="2" charset="77"/>
            </a:endParaRPr>
          </a:p>
        </p:txBody>
      </p:sp>
      <p:pic>
        <p:nvPicPr>
          <p:cNvPr id="5" name="Picture 4" descr="Qr code&#10;&#10;Description automatically generated">
            <a:extLst>
              <a:ext uri="{FF2B5EF4-FFF2-40B4-BE49-F238E27FC236}">
                <a16:creationId xmlns:a16="http://schemas.microsoft.com/office/drawing/2014/main" id="{A6A7A419-9D2F-3C46-8BFB-D61D73AC0A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
        <p:nvSpPr>
          <p:cNvPr id="6" name="TextBox 5">
            <a:extLst>
              <a:ext uri="{FF2B5EF4-FFF2-40B4-BE49-F238E27FC236}">
                <a16:creationId xmlns:a16="http://schemas.microsoft.com/office/drawing/2014/main" id="{9C0501B3-440B-1242-A984-C3B59A6C6B1B}"/>
              </a:ext>
            </a:extLst>
          </p:cNvPr>
          <p:cNvSpPr txBox="1"/>
          <p:nvPr/>
        </p:nvSpPr>
        <p:spPr>
          <a:xfrm>
            <a:off x="308940" y="2518077"/>
            <a:ext cx="11306655" cy="2862322"/>
          </a:xfrm>
          <a:prstGeom prst="rect">
            <a:avLst/>
          </a:prstGeom>
          <a:noFill/>
        </p:spPr>
        <p:txBody>
          <a:bodyPr wrap="square" rtlCol="0">
            <a:spAutoFit/>
          </a:bodyPr>
          <a:lstStyle/>
          <a:p>
            <a:r>
              <a:rPr lang="en-US" sz="3600" cap="small" dirty="0">
                <a:latin typeface="Futura Medium" panose="020B0602020204020303" pitchFamily="34" charset="-79"/>
                <a:cs typeface="Futura Medium" panose="020B0602020204020303" pitchFamily="34" charset="-79"/>
              </a:rPr>
              <a:t>Alistair Anderson	Isabelle Bi</a:t>
            </a:r>
          </a:p>
          <a:p>
            <a:r>
              <a:rPr lang="en-US" sz="3600" cap="small" dirty="0">
                <a:latin typeface="Futura Medium" panose="020B0602020204020303" pitchFamily="34" charset="-79"/>
                <a:cs typeface="Futura Medium" panose="020B0602020204020303" pitchFamily="34" charset="-79"/>
              </a:rPr>
              <a:t>Joseph Day			Nicholas </a:t>
            </a:r>
            <a:r>
              <a:rPr lang="en-US" sz="3600" cap="small" dirty="0" err="1">
                <a:latin typeface="Futura Medium" panose="020B0602020204020303" pitchFamily="34" charset="-79"/>
                <a:cs typeface="Futura Medium" panose="020B0602020204020303" pitchFamily="34" charset="-79"/>
              </a:rPr>
              <a:t>Dorward</a:t>
            </a:r>
            <a:endParaRPr lang="en-US" sz="3600" cap="small" dirty="0">
              <a:latin typeface="Futura Medium" panose="020B0602020204020303" pitchFamily="34" charset="-79"/>
              <a:cs typeface="Futura Medium" panose="020B0602020204020303" pitchFamily="34" charset="-79"/>
            </a:endParaRPr>
          </a:p>
          <a:p>
            <a:r>
              <a:rPr lang="en-US" sz="3600" cap="small" dirty="0">
                <a:latin typeface="Futura Medium" panose="020B0602020204020303" pitchFamily="34" charset="-79"/>
                <a:cs typeface="Futura Medium" panose="020B0602020204020303" pitchFamily="34" charset="-79"/>
              </a:rPr>
              <a:t>Sean Fox			</a:t>
            </a:r>
            <a:r>
              <a:rPr lang="en-US" sz="3600" cap="small" dirty="0" err="1">
                <a:latin typeface="Futura Medium" panose="020B0602020204020303" pitchFamily="34" charset="-79"/>
                <a:cs typeface="Futura Medium" panose="020B0602020204020303" pitchFamily="34" charset="-79"/>
              </a:rPr>
              <a:t>Lenka</a:t>
            </a:r>
            <a:r>
              <a:rPr lang="en-US" sz="3600" cap="small" dirty="0">
                <a:latin typeface="Futura Medium" panose="020B0602020204020303" pitchFamily="34" charset="-79"/>
                <a:cs typeface="Futura Medium" panose="020B0602020204020303" pitchFamily="34" charset="-79"/>
              </a:rPr>
              <a:t> </a:t>
            </a:r>
            <a:r>
              <a:rPr lang="en-US" sz="3600" cap="small" dirty="0" err="1">
                <a:latin typeface="Futura Medium" panose="020B0602020204020303" pitchFamily="34" charset="-79"/>
                <a:cs typeface="Futura Medium" panose="020B0602020204020303" pitchFamily="34" charset="-79"/>
              </a:rPr>
              <a:t>Hasova</a:t>
            </a:r>
            <a:endParaRPr lang="en-US" sz="3600" cap="small" dirty="0">
              <a:latin typeface="Futura Medium" panose="020B0602020204020303" pitchFamily="34" charset="-79"/>
              <a:cs typeface="Futura Medium" panose="020B0602020204020303" pitchFamily="34" charset="-79"/>
            </a:endParaRPr>
          </a:p>
          <a:p>
            <a:r>
              <a:rPr lang="en-US" sz="3600" cap="small" dirty="0">
                <a:latin typeface="Futura Medium" panose="020B0602020204020303" pitchFamily="34" charset="-79"/>
                <a:cs typeface="Futura Medium" panose="020B0602020204020303" pitchFamily="34" charset="-79"/>
              </a:rPr>
              <a:t>David Manley		</a:t>
            </a:r>
            <a:r>
              <a:rPr lang="en-US" sz="3600" cap="small" dirty="0" err="1">
                <a:latin typeface="Futura Medium" panose="020B0602020204020303" pitchFamily="34" charset="-79"/>
                <a:cs typeface="Futura Medium" panose="020B0602020204020303" pitchFamily="34" charset="-79"/>
              </a:rPr>
              <a:t>Emmanouil</a:t>
            </a:r>
            <a:r>
              <a:rPr lang="en-US" sz="3600" cap="small" dirty="0">
                <a:latin typeface="Futura Medium" panose="020B0602020204020303" pitchFamily="34" charset="-79"/>
                <a:cs typeface="Futura Medium" panose="020B0602020204020303" pitchFamily="34" charset="-79"/>
              </a:rPr>
              <a:t> </a:t>
            </a:r>
            <a:r>
              <a:rPr lang="en-US" sz="3600" cap="small" dirty="0" err="1">
                <a:latin typeface="Futura Medium" panose="020B0602020204020303" pitchFamily="34" charset="-79"/>
                <a:cs typeface="Futura Medium" panose="020B0602020204020303" pitchFamily="34" charset="-79"/>
              </a:rPr>
              <a:t>Tranos</a:t>
            </a:r>
            <a:endParaRPr lang="en-US" sz="3600" cap="small" dirty="0">
              <a:latin typeface="Futura Medium" panose="020B0602020204020303" pitchFamily="34" charset="-79"/>
              <a:cs typeface="Futura Medium" panose="020B0602020204020303" pitchFamily="34" charset="-79"/>
            </a:endParaRPr>
          </a:p>
          <a:p>
            <a:r>
              <a:rPr lang="en-US" sz="3600" cap="small" dirty="0">
                <a:latin typeface="Futura Medium" panose="020B0602020204020303" pitchFamily="34" charset="-79"/>
                <a:cs typeface="Futura Medium" panose="020B0602020204020303" pitchFamily="34" charset="-79"/>
              </a:rPr>
              <a:t>Levi John Wolf</a:t>
            </a:r>
          </a:p>
        </p:txBody>
      </p:sp>
      <p:pic>
        <p:nvPicPr>
          <p:cNvPr id="7" name="Picture 2">
            <a:extLst>
              <a:ext uri="{FF2B5EF4-FFF2-40B4-BE49-F238E27FC236}">
                <a16:creationId xmlns:a16="http://schemas.microsoft.com/office/drawing/2014/main" id="{4B8BCA81-6313-CB46-94E0-26E1425D77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759" y="623181"/>
            <a:ext cx="2916426" cy="174985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02187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TextShape 1"/>
          <p:cNvSpPr txBox="1"/>
          <p:nvPr/>
        </p:nvSpPr>
        <p:spPr>
          <a:xfrm>
            <a:off x="504000" y="251280"/>
            <a:ext cx="4433760" cy="5143680"/>
          </a:xfrm>
          <a:prstGeom prst="rect">
            <a:avLst/>
          </a:prstGeom>
          <a:noFill/>
          <a:ln>
            <a:noFill/>
          </a:ln>
        </p:spPr>
        <p:txBody>
          <a:bodyPr lIns="0" tIns="0" rIns="0" bIns="0" anchor="ctr"/>
          <a:lstStyle/>
          <a:p>
            <a:endParaRPr lang="en-US" sz="7200" b="0" i="1" strike="noStrike" spc="-1">
              <a:solidFill>
                <a:srgbClr val="FFFFFF"/>
              </a:solidFill>
              <a:latin typeface="Roboto Condensed"/>
            </a:endParaRPr>
          </a:p>
        </p:txBody>
      </p:sp>
      <p:sp>
        <p:nvSpPr>
          <p:cNvPr id="286" name="TextShape 2"/>
          <p:cNvSpPr txBox="1"/>
          <p:nvPr/>
        </p:nvSpPr>
        <p:spPr>
          <a:xfrm>
            <a:off x="1967040" y="-903240"/>
            <a:ext cx="227520" cy="263160"/>
          </a:xfrm>
          <a:prstGeom prst="rect">
            <a:avLst/>
          </a:prstGeom>
          <a:noFill/>
          <a:ln>
            <a:noFill/>
          </a:ln>
        </p:spPr>
        <p:txBody>
          <a:bodyPr lIns="0" tIns="0" rIns="0" bIns="0">
            <a:normAutofit fontScale="62500" lnSpcReduction="20000"/>
          </a:bodyPr>
          <a:lstStyle/>
          <a:p>
            <a:endParaRPr lang="en-US" sz="3200" b="0" strike="noStrike" spc="-1">
              <a:latin typeface="Arial"/>
            </a:endParaRPr>
          </a:p>
        </p:txBody>
      </p:sp>
      <p:sp>
        <p:nvSpPr>
          <p:cNvPr id="287" name="TextShape 3"/>
          <p:cNvSpPr txBox="1"/>
          <p:nvPr/>
        </p:nvSpPr>
        <p:spPr>
          <a:xfrm>
            <a:off x="5120640" y="200520"/>
            <a:ext cx="4572000" cy="4828680"/>
          </a:xfrm>
          <a:prstGeom prst="rect">
            <a:avLst/>
          </a:prstGeom>
          <a:noFill/>
          <a:ln>
            <a:noFill/>
          </a:ln>
        </p:spPr>
        <p:txBody>
          <a:bodyPr lIns="0" tIns="0" rIns="0" bIns="0" anchor="ctr"/>
          <a:lstStyle/>
          <a:p>
            <a:r>
              <a:rPr lang="en-US" sz="7200" b="1" i="1" strike="noStrike" spc="-1" dirty="0">
                <a:solidFill>
                  <a:srgbClr val="FFFFFF"/>
                </a:solidFill>
                <a:latin typeface="Roboto Condensed"/>
              </a:rPr>
              <a:t>CLICK TO EDIT </a:t>
            </a:r>
            <a:br>
              <a:rPr dirty="0"/>
            </a:br>
            <a:r>
              <a:rPr lang="en-US" sz="7200" b="1" i="1" strike="noStrike" spc="-1" dirty="0">
                <a:solidFill>
                  <a:srgbClr val="FFFFFF"/>
                </a:solidFill>
                <a:latin typeface="Roboto Condensed"/>
              </a:rPr>
              <a:t>THE TITLE TEXT</a:t>
            </a:r>
            <a:endParaRPr lang="en-US" sz="7200" b="0" i="1" strike="noStrike" spc="-1" dirty="0">
              <a:solidFill>
                <a:srgbClr val="FFFFFF"/>
              </a:solidFill>
              <a:latin typeface="Roboto Condensed"/>
            </a:endParaRPr>
          </a:p>
        </p:txBody>
      </p:sp>
      <p:sp>
        <p:nvSpPr>
          <p:cNvPr id="288" name="TextShape 4"/>
          <p:cNvSpPr txBox="1"/>
          <p:nvPr/>
        </p:nvSpPr>
        <p:spPr>
          <a:xfrm>
            <a:off x="18388" y="578554"/>
            <a:ext cx="4926865" cy="5143680"/>
          </a:xfrm>
          <a:prstGeom prst="rect">
            <a:avLst/>
          </a:prstGeom>
          <a:noFill/>
          <a:ln>
            <a:noFill/>
          </a:ln>
        </p:spPr>
        <p:txBody>
          <a:bodyPr lIns="0" tIns="0" rIns="0" bIns="0" anchor="ctr"/>
          <a:lstStyle/>
          <a:p>
            <a:pPr algn="ctr"/>
            <a:r>
              <a:rPr lang="en-US" sz="3200" b="1" i="1" strike="noStrike" spc="-1" dirty="0">
                <a:solidFill>
                  <a:schemeClr val="bg1"/>
                </a:solidFill>
                <a:latin typeface="Palatino" pitchFamily="2" charset="77"/>
                <a:ea typeface="Palatino" pitchFamily="2" charset="77"/>
              </a:rPr>
              <a:t>Constituencies in this plan are more oddly-shaped, and less reflective of the current population distribution, especially at the city/country edge.</a:t>
            </a:r>
          </a:p>
        </p:txBody>
      </p:sp>
      <p:sp>
        <p:nvSpPr>
          <p:cNvPr id="7" name="TextShape 4">
            <a:extLst>
              <a:ext uri="{FF2B5EF4-FFF2-40B4-BE49-F238E27FC236}">
                <a16:creationId xmlns:a16="http://schemas.microsoft.com/office/drawing/2014/main" id="{5049A530-D448-5A4D-99B0-7E63233D3A73}"/>
              </a:ext>
            </a:extLst>
          </p:cNvPr>
          <p:cNvSpPr txBox="1"/>
          <p:nvPr/>
        </p:nvSpPr>
        <p:spPr>
          <a:xfrm>
            <a:off x="5040312" y="405189"/>
            <a:ext cx="4926865" cy="5143680"/>
          </a:xfrm>
          <a:prstGeom prst="rect">
            <a:avLst/>
          </a:prstGeom>
          <a:noFill/>
          <a:ln>
            <a:noFill/>
          </a:ln>
        </p:spPr>
        <p:txBody>
          <a:bodyPr lIns="0" tIns="0" rIns="0" bIns="0" anchor="ctr"/>
          <a:lstStyle/>
          <a:p>
            <a:pPr algn="ctr"/>
            <a:r>
              <a:rPr lang="en-US" sz="3200" b="1" i="1" strike="noStrike" spc="-1" dirty="0">
                <a:latin typeface="Palatino" pitchFamily="2" charset="77"/>
                <a:ea typeface="Palatino" pitchFamily="2" charset="77"/>
              </a:rPr>
              <a:t>The “double bind”: young voters are strongly packed into urban districts. These also have lower spending caps, more competitive elections, and stronger third-party competition. </a:t>
            </a:r>
          </a:p>
        </p:txBody>
      </p:sp>
      <p:pic>
        <p:nvPicPr>
          <p:cNvPr id="8" name="Picture 7" descr="Qr code&#10;&#10;Description automatically generated">
            <a:extLst>
              <a:ext uri="{FF2B5EF4-FFF2-40B4-BE49-F238E27FC236}">
                <a16:creationId xmlns:a16="http://schemas.microsoft.com/office/drawing/2014/main" id="{DECBA2A2-6FBA-F84C-9F75-56BBCAA7E8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Tree>
    <p:extLst>
      <p:ext uri="{BB962C8B-B14F-4D97-AF65-F5344CB8AC3E}">
        <p14:creationId xmlns:p14="http://schemas.microsoft.com/office/powerpoint/2010/main" val="320744286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TextShape 1"/>
          <p:cNvSpPr txBox="1"/>
          <p:nvPr/>
        </p:nvSpPr>
        <p:spPr>
          <a:xfrm>
            <a:off x="504000" y="251280"/>
            <a:ext cx="4433760" cy="5143680"/>
          </a:xfrm>
          <a:prstGeom prst="rect">
            <a:avLst/>
          </a:prstGeom>
          <a:noFill/>
          <a:ln>
            <a:noFill/>
          </a:ln>
        </p:spPr>
        <p:txBody>
          <a:bodyPr lIns="0" tIns="0" rIns="0" bIns="0" anchor="ctr"/>
          <a:lstStyle/>
          <a:p>
            <a:endParaRPr lang="en-US" sz="7200" b="0" i="1" strike="noStrike" spc="-1">
              <a:solidFill>
                <a:srgbClr val="FFFFFF"/>
              </a:solidFill>
              <a:latin typeface="Roboto Condensed"/>
            </a:endParaRPr>
          </a:p>
        </p:txBody>
      </p:sp>
      <p:sp>
        <p:nvSpPr>
          <p:cNvPr id="286" name="TextShape 2"/>
          <p:cNvSpPr txBox="1"/>
          <p:nvPr/>
        </p:nvSpPr>
        <p:spPr>
          <a:xfrm>
            <a:off x="1967040" y="-903240"/>
            <a:ext cx="227520" cy="263160"/>
          </a:xfrm>
          <a:prstGeom prst="rect">
            <a:avLst/>
          </a:prstGeom>
          <a:noFill/>
          <a:ln>
            <a:noFill/>
          </a:ln>
        </p:spPr>
        <p:txBody>
          <a:bodyPr lIns="0" tIns="0" rIns="0" bIns="0">
            <a:normAutofit fontScale="62500" lnSpcReduction="20000"/>
          </a:bodyPr>
          <a:lstStyle/>
          <a:p>
            <a:endParaRPr lang="en-US" sz="3200" b="0" strike="noStrike" spc="-1">
              <a:latin typeface="Arial"/>
            </a:endParaRPr>
          </a:p>
        </p:txBody>
      </p:sp>
      <p:sp>
        <p:nvSpPr>
          <p:cNvPr id="287" name="TextShape 3"/>
          <p:cNvSpPr txBox="1"/>
          <p:nvPr/>
        </p:nvSpPr>
        <p:spPr>
          <a:xfrm>
            <a:off x="5120640" y="200520"/>
            <a:ext cx="4572000" cy="4828680"/>
          </a:xfrm>
          <a:prstGeom prst="rect">
            <a:avLst/>
          </a:prstGeom>
          <a:noFill/>
          <a:ln>
            <a:noFill/>
          </a:ln>
        </p:spPr>
        <p:txBody>
          <a:bodyPr lIns="0" tIns="0" rIns="0" bIns="0" anchor="ctr"/>
          <a:lstStyle/>
          <a:p>
            <a:r>
              <a:rPr lang="en-US" sz="7200" b="1" i="1" strike="noStrike" spc="-1" dirty="0">
                <a:solidFill>
                  <a:srgbClr val="FFFFFF"/>
                </a:solidFill>
                <a:latin typeface="Roboto Condensed"/>
              </a:rPr>
              <a:t>CLICK TO EDIT </a:t>
            </a:r>
            <a:br>
              <a:rPr dirty="0"/>
            </a:br>
            <a:r>
              <a:rPr lang="en-US" sz="7200" b="1" i="1" strike="noStrike" spc="-1" dirty="0">
                <a:solidFill>
                  <a:srgbClr val="FFFFFF"/>
                </a:solidFill>
                <a:latin typeface="Roboto Condensed"/>
              </a:rPr>
              <a:t>THE TITLE TEXT</a:t>
            </a:r>
            <a:endParaRPr lang="en-US" sz="7200" b="0" i="1" strike="noStrike" spc="-1" dirty="0">
              <a:solidFill>
                <a:srgbClr val="FFFFFF"/>
              </a:solidFill>
              <a:latin typeface="Roboto Condensed"/>
            </a:endParaRPr>
          </a:p>
        </p:txBody>
      </p:sp>
      <p:sp>
        <p:nvSpPr>
          <p:cNvPr id="288" name="TextShape 4"/>
          <p:cNvSpPr txBox="1"/>
          <p:nvPr/>
        </p:nvSpPr>
        <p:spPr>
          <a:xfrm>
            <a:off x="18388" y="578554"/>
            <a:ext cx="4926865" cy="5143680"/>
          </a:xfrm>
          <a:prstGeom prst="rect">
            <a:avLst/>
          </a:prstGeom>
          <a:noFill/>
          <a:ln>
            <a:noFill/>
          </a:ln>
        </p:spPr>
        <p:txBody>
          <a:bodyPr lIns="0" tIns="0" rIns="0" bIns="0" anchor="ctr"/>
          <a:lstStyle/>
          <a:p>
            <a:pPr algn="ctr"/>
            <a:r>
              <a:rPr lang="en-US" sz="3200" b="1" i="1" strike="noStrike" spc="-1" dirty="0">
                <a:solidFill>
                  <a:schemeClr val="bg1"/>
                </a:solidFill>
                <a:latin typeface="Palatino" pitchFamily="2" charset="77"/>
                <a:ea typeface="Palatino" pitchFamily="2" charset="77"/>
              </a:rPr>
              <a:t>Constituencies in this plan are more oddly-shaped, and less reflective of the current population distribution, especially at the city/country edge.</a:t>
            </a:r>
          </a:p>
        </p:txBody>
      </p:sp>
      <p:sp>
        <p:nvSpPr>
          <p:cNvPr id="7" name="TextShape 4">
            <a:extLst>
              <a:ext uri="{FF2B5EF4-FFF2-40B4-BE49-F238E27FC236}">
                <a16:creationId xmlns:a16="http://schemas.microsoft.com/office/drawing/2014/main" id="{5049A530-D448-5A4D-99B0-7E63233D3A73}"/>
              </a:ext>
            </a:extLst>
          </p:cNvPr>
          <p:cNvSpPr txBox="1"/>
          <p:nvPr/>
        </p:nvSpPr>
        <p:spPr>
          <a:xfrm>
            <a:off x="5040312" y="405189"/>
            <a:ext cx="4926865" cy="5143680"/>
          </a:xfrm>
          <a:prstGeom prst="rect">
            <a:avLst/>
          </a:prstGeom>
          <a:noFill/>
          <a:ln>
            <a:noFill/>
          </a:ln>
        </p:spPr>
        <p:txBody>
          <a:bodyPr lIns="0" tIns="0" rIns="0" bIns="0" anchor="ctr"/>
          <a:lstStyle/>
          <a:p>
            <a:pPr algn="ctr"/>
            <a:r>
              <a:rPr lang="en-US" sz="3200" b="1" i="1" strike="noStrike" spc="-1" dirty="0">
                <a:latin typeface="Palatino" pitchFamily="2" charset="77"/>
                <a:ea typeface="Palatino" pitchFamily="2" charset="77"/>
              </a:rPr>
              <a:t>The “double bind”: young voters are strongly packed into urban districts. These also have lower spending caps, more competitive elections, and stronger third-party competition. </a:t>
            </a:r>
          </a:p>
        </p:txBody>
      </p:sp>
      <p:sp>
        <p:nvSpPr>
          <p:cNvPr id="2" name="TextBox 1">
            <a:extLst>
              <a:ext uri="{FF2B5EF4-FFF2-40B4-BE49-F238E27FC236}">
                <a16:creationId xmlns:a16="http://schemas.microsoft.com/office/drawing/2014/main" id="{A7E7333E-C5BB-0340-9484-A1401CFF7E32}"/>
              </a:ext>
            </a:extLst>
          </p:cNvPr>
          <p:cNvSpPr txBox="1"/>
          <p:nvPr/>
        </p:nvSpPr>
        <p:spPr>
          <a:xfrm>
            <a:off x="1" y="-374076"/>
            <a:ext cx="10062236" cy="7448193"/>
          </a:xfrm>
          <a:prstGeom prst="rect">
            <a:avLst/>
          </a:prstGeom>
          <a:solidFill>
            <a:schemeClr val="bg1"/>
          </a:solidFill>
        </p:spPr>
        <p:txBody>
          <a:bodyPr wrap="square" rtlCol="0">
            <a:spAutoFit/>
          </a:bodyPr>
          <a:lstStyle/>
          <a:p>
            <a:r>
              <a:rPr lang="en-US" sz="23900" b="1" dirty="0">
                <a:latin typeface="FUTURA MEDIUM" panose="020B0602020204020303" pitchFamily="34" charset="-79"/>
                <a:cs typeface="FUTURA MEDIUM" panose="020B0602020204020303" pitchFamily="34" charset="-79"/>
              </a:rPr>
              <a:t>WHAT OF IT?</a:t>
            </a:r>
          </a:p>
        </p:txBody>
      </p:sp>
      <p:pic>
        <p:nvPicPr>
          <p:cNvPr id="8" name="Picture 7" descr="Qr code&#10;&#10;Description automatically generated">
            <a:extLst>
              <a:ext uri="{FF2B5EF4-FFF2-40B4-BE49-F238E27FC236}">
                <a16:creationId xmlns:a16="http://schemas.microsoft.com/office/drawing/2014/main" id="{DECBA2A2-6FBA-F84C-9F75-56BBCAA7E8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Tree>
    <p:extLst>
      <p:ext uri="{BB962C8B-B14F-4D97-AF65-F5344CB8AC3E}">
        <p14:creationId xmlns:p14="http://schemas.microsoft.com/office/powerpoint/2010/main" val="275115577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504000" y="251280"/>
            <a:ext cx="9071640" cy="1051560"/>
          </a:xfrm>
          <a:prstGeom prst="rect">
            <a:avLst/>
          </a:prstGeom>
          <a:noFill/>
          <a:ln>
            <a:noFill/>
          </a:ln>
        </p:spPr>
        <p:txBody>
          <a:bodyPr lIns="0" tIns="0" rIns="0" bIns="0" anchor="ctr"/>
          <a:lstStyle/>
          <a:p>
            <a:pPr algn="ctr"/>
            <a:endParaRPr lang="en-US" sz="4400" b="0" strike="noStrike" spc="-1">
              <a:latin typeface="Futura Md BT"/>
            </a:endParaRPr>
          </a:p>
        </p:txBody>
      </p:sp>
      <p:sp>
        <p:nvSpPr>
          <p:cNvPr id="290" name="TextShape 2"/>
          <p:cNvSpPr txBox="1"/>
          <p:nvPr/>
        </p:nvSpPr>
        <p:spPr>
          <a:xfrm>
            <a:off x="504000" y="1474200"/>
            <a:ext cx="9071640" cy="3653640"/>
          </a:xfrm>
          <a:prstGeom prst="rect">
            <a:avLst/>
          </a:prstGeom>
          <a:noFill/>
          <a:ln>
            <a:noFill/>
          </a:ln>
        </p:spPr>
        <p:txBody>
          <a:bodyPr lIns="0" tIns="0" rIns="0" bIns="0">
            <a:normAutofit/>
          </a:bodyPr>
          <a:lstStyle/>
          <a:p>
            <a:endParaRPr lang="en-US" sz="2800" b="0" strike="noStrike" spc="-1">
              <a:latin typeface="Roboto"/>
            </a:endParaRPr>
          </a:p>
        </p:txBody>
      </p:sp>
      <p:sp>
        <p:nvSpPr>
          <p:cNvPr id="4" name="TextShape 1">
            <a:extLst>
              <a:ext uri="{FF2B5EF4-FFF2-40B4-BE49-F238E27FC236}">
                <a16:creationId xmlns:a16="http://schemas.microsoft.com/office/drawing/2014/main" id="{80FA7EB5-0E88-DE4B-8E56-A85D844EDCD2}"/>
              </a:ext>
            </a:extLst>
          </p:cNvPr>
          <p:cNvSpPr txBox="1"/>
          <p:nvPr/>
        </p:nvSpPr>
        <p:spPr>
          <a:xfrm>
            <a:off x="504000" y="259200"/>
            <a:ext cx="9097200" cy="2484000"/>
          </a:xfrm>
          <a:prstGeom prst="rect">
            <a:avLst/>
          </a:prstGeom>
          <a:noFill/>
          <a:ln>
            <a:noFill/>
          </a:ln>
        </p:spPr>
        <p:txBody>
          <a:bodyPr lIns="0" tIns="0" rIns="0" bIns="0" anchor="ctr"/>
          <a:lstStyle/>
          <a:p>
            <a:pPr algn="ctr"/>
            <a:r>
              <a:rPr lang="en-GB" sz="5400" i="1" strike="noStrike" spc="-1" dirty="0">
                <a:solidFill>
                  <a:srgbClr val="000000"/>
                </a:solidFill>
                <a:latin typeface="Palatino" pitchFamily="2" charset="77"/>
                <a:ea typeface="Palatino" pitchFamily="2" charset="77"/>
                <a:cs typeface="Futura Medium" panose="020B0602020204020303" pitchFamily="34" charset="-79"/>
              </a:rPr>
              <a:t>Constituencies are</a:t>
            </a:r>
            <a:r>
              <a:rPr lang="en-GB" sz="5400" i="1" spc="-1" dirty="0">
                <a:solidFill>
                  <a:srgbClr val="000000"/>
                </a:solidFill>
                <a:latin typeface="Palatino" pitchFamily="2" charset="77"/>
                <a:ea typeface="Palatino" pitchFamily="2" charset="77"/>
                <a:cs typeface="Futura Medium" panose="020B0602020204020303" pitchFamily="34" charset="-79"/>
              </a:rPr>
              <a:t> something that we make, and could just as easily </a:t>
            </a:r>
            <a:r>
              <a:rPr lang="en-GB" sz="5400" b="1" i="1" spc="-1" dirty="0">
                <a:solidFill>
                  <a:srgbClr val="000000"/>
                </a:solidFill>
                <a:latin typeface="Palatino" pitchFamily="2" charset="77"/>
                <a:ea typeface="Palatino" pitchFamily="2" charset="77"/>
                <a:cs typeface="Futura Medium" panose="020B0602020204020303" pitchFamily="34" charset="-79"/>
              </a:rPr>
              <a:t>make differently</a:t>
            </a:r>
            <a:endParaRPr lang="en-US" sz="5400" b="1" i="1" strike="noStrike" spc="-1" dirty="0">
              <a:solidFill>
                <a:srgbClr val="000000"/>
              </a:solidFill>
              <a:latin typeface="Palatino" pitchFamily="2" charset="77"/>
              <a:ea typeface="Palatino" pitchFamily="2" charset="77"/>
              <a:cs typeface="Futura Medium" panose="020B0602020204020303" pitchFamily="34" charset="-79"/>
            </a:endParaRPr>
          </a:p>
        </p:txBody>
      </p:sp>
      <p:pic>
        <p:nvPicPr>
          <p:cNvPr id="9" name="Picture 8" descr="Qr code&#10;&#10;Description automatically generated">
            <a:extLst>
              <a:ext uri="{FF2B5EF4-FFF2-40B4-BE49-F238E27FC236}">
                <a16:creationId xmlns:a16="http://schemas.microsoft.com/office/drawing/2014/main" id="{38F67850-2BAA-9F4F-925C-85B9A69EB8D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Tree>
    <p:extLst>
      <p:ext uri="{BB962C8B-B14F-4D97-AF65-F5344CB8AC3E}">
        <p14:creationId xmlns:p14="http://schemas.microsoft.com/office/powerpoint/2010/main" val="386661238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504000" y="251280"/>
            <a:ext cx="9071640" cy="1051560"/>
          </a:xfrm>
          <a:prstGeom prst="rect">
            <a:avLst/>
          </a:prstGeom>
          <a:noFill/>
          <a:ln>
            <a:noFill/>
          </a:ln>
        </p:spPr>
        <p:txBody>
          <a:bodyPr lIns="0" tIns="0" rIns="0" bIns="0" anchor="ctr"/>
          <a:lstStyle/>
          <a:p>
            <a:pPr algn="ctr"/>
            <a:endParaRPr lang="en-US" sz="4400" b="0" strike="noStrike" spc="-1">
              <a:latin typeface="Futura Md BT"/>
            </a:endParaRPr>
          </a:p>
        </p:txBody>
      </p:sp>
      <p:sp>
        <p:nvSpPr>
          <p:cNvPr id="4" name="TextShape 1">
            <a:extLst>
              <a:ext uri="{FF2B5EF4-FFF2-40B4-BE49-F238E27FC236}">
                <a16:creationId xmlns:a16="http://schemas.microsoft.com/office/drawing/2014/main" id="{80FA7EB5-0E88-DE4B-8E56-A85D844EDCD2}"/>
              </a:ext>
            </a:extLst>
          </p:cNvPr>
          <p:cNvSpPr txBox="1"/>
          <p:nvPr/>
        </p:nvSpPr>
        <p:spPr>
          <a:xfrm>
            <a:off x="504000" y="259200"/>
            <a:ext cx="9097200" cy="2484000"/>
          </a:xfrm>
          <a:prstGeom prst="rect">
            <a:avLst/>
          </a:prstGeom>
          <a:noFill/>
          <a:ln>
            <a:noFill/>
          </a:ln>
        </p:spPr>
        <p:txBody>
          <a:bodyPr lIns="0" tIns="0" rIns="0" bIns="0" anchor="ctr"/>
          <a:lstStyle/>
          <a:p>
            <a:pPr algn="ctr"/>
            <a:r>
              <a:rPr lang="en-GB" sz="5400" i="1" strike="noStrike" spc="-1" dirty="0">
                <a:solidFill>
                  <a:schemeClr val="bg1">
                    <a:lumMod val="75000"/>
                  </a:schemeClr>
                </a:solidFill>
                <a:latin typeface="Palatino" pitchFamily="2" charset="77"/>
                <a:ea typeface="Palatino" pitchFamily="2" charset="77"/>
                <a:cs typeface="Futura Medium" panose="020B0602020204020303" pitchFamily="34" charset="-79"/>
              </a:rPr>
              <a:t>Constituencies are</a:t>
            </a:r>
            <a:r>
              <a:rPr lang="en-GB" sz="5400" i="1" spc="-1" dirty="0">
                <a:solidFill>
                  <a:schemeClr val="bg1">
                    <a:lumMod val="75000"/>
                  </a:schemeClr>
                </a:solidFill>
                <a:latin typeface="Palatino" pitchFamily="2" charset="77"/>
                <a:ea typeface="Palatino" pitchFamily="2" charset="77"/>
                <a:cs typeface="Futura Medium" panose="020B0602020204020303" pitchFamily="34" charset="-79"/>
              </a:rPr>
              <a:t> something that we make, and could just as easily </a:t>
            </a:r>
            <a:r>
              <a:rPr lang="en-GB" sz="5400" b="1" i="1" spc="-1" dirty="0">
                <a:solidFill>
                  <a:schemeClr val="bg1">
                    <a:lumMod val="75000"/>
                  </a:schemeClr>
                </a:solidFill>
                <a:latin typeface="Palatino" pitchFamily="2" charset="77"/>
                <a:ea typeface="Palatino" pitchFamily="2" charset="77"/>
                <a:cs typeface="Futura Medium" panose="020B0602020204020303" pitchFamily="34" charset="-79"/>
              </a:rPr>
              <a:t>make differently</a:t>
            </a:r>
            <a:endParaRPr lang="en-US" sz="5400" b="1" i="1" strike="noStrike" spc="-1" dirty="0">
              <a:solidFill>
                <a:schemeClr val="bg1">
                  <a:lumMod val="75000"/>
                </a:schemeClr>
              </a:solidFill>
              <a:latin typeface="Palatino" pitchFamily="2" charset="77"/>
              <a:ea typeface="Palatino" pitchFamily="2" charset="77"/>
              <a:cs typeface="Futura Medium" panose="020B0602020204020303" pitchFamily="34" charset="-79"/>
            </a:endParaRPr>
          </a:p>
        </p:txBody>
      </p:sp>
      <p:pic>
        <p:nvPicPr>
          <p:cNvPr id="7" name="Picture 2">
            <a:extLst>
              <a:ext uri="{FF2B5EF4-FFF2-40B4-BE49-F238E27FC236}">
                <a16:creationId xmlns:a16="http://schemas.microsoft.com/office/drawing/2014/main" id="{0726BDDD-9DC3-A242-B86D-75F805F32B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542"/>
          <a:stretch/>
        </p:blipFill>
        <p:spPr bwMode="auto">
          <a:xfrm>
            <a:off x="270163" y="3301020"/>
            <a:ext cx="2142344" cy="174985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0F8FDAB-605B-EA48-B5CC-EB3C8A39C7F3}"/>
              </a:ext>
            </a:extLst>
          </p:cNvPr>
          <p:cNvSpPr txBox="1"/>
          <p:nvPr/>
        </p:nvSpPr>
        <p:spPr>
          <a:xfrm>
            <a:off x="2499430" y="2884468"/>
            <a:ext cx="7486234" cy="3416320"/>
          </a:xfrm>
          <a:prstGeom prst="rect">
            <a:avLst/>
          </a:prstGeom>
          <a:noFill/>
        </p:spPr>
        <p:txBody>
          <a:bodyPr wrap="square" rtlCol="0">
            <a:spAutoFit/>
          </a:bodyPr>
          <a:lstStyle/>
          <a:p>
            <a:r>
              <a:rPr lang="en-GB" sz="2400" i="1" dirty="0">
                <a:latin typeface="Palatino" pitchFamily="2" charset="77"/>
                <a:ea typeface="Palatino" pitchFamily="2" charset="77"/>
              </a:rPr>
              <a:t>[B]y replacing a situation in which opposing interests could debate their proposals and counter-proposals to one in which ‘views were heard’ but not challenged … evidence presented by the interested parties was not tested in a public forum – which may set precedents for other situations where public consultation is considered necessary but where it is in the proposers’ interests</a:t>
            </a:r>
          </a:p>
          <a:p>
            <a:r>
              <a:rPr lang="en-GB" sz="2400" i="1" dirty="0">
                <a:latin typeface="Palatino" pitchFamily="2" charset="77"/>
                <a:ea typeface="Palatino" pitchFamily="2" charset="77"/>
              </a:rPr>
              <a:t>to limit its scope and potential impact.  </a:t>
            </a:r>
          </a:p>
          <a:p>
            <a:r>
              <a:rPr lang="en-GB" sz="2400" i="1" dirty="0">
                <a:latin typeface="Palatino" pitchFamily="2" charset="77"/>
                <a:ea typeface="Palatino" pitchFamily="2" charset="77"/>
              </a:rPr>
              <a:t>(Johnston et al. 2013)</a:t>
            </a:r>
            <a:endParaRPr lang="en-US" sz="2400" i="1" dirty="0">
              <a:latin typeface="Palatino" pitchFamily="2" charset="77"/>
              <a:ea typeface="Palatino" pitchFamily="2" charset="77"/>
            </a:endParaRPr>
          </a:p>
        </p:txBody>
      </p:sp>
      <p:pic>
        <p:nvPicPr>
          <p:cNvPr id="8" name="Picture 7" descr="Qr code&#10;&#10;Description automatically generated">
            <a:extLst>
              <a:ext uri="{FF2B5EF4-FFF2-40B4-BE49-F238E27FC236}">
                <a16:creationId xmlns:a16="http://schemas.microsoft.com/office/drawing/2014/main" id="{11D980BB-39BC-304B-B323-67236A13F7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Tree>
    <p:extLst>
      <p:ext uri="{BB962C8B-B14F-4D97-AF65-F5344CB8AC3E}">
        <p14:creationId xmlns:p14="http://schemas.microsoft.com/office/powerpoint/2010/main" val="27969177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504000" y="251280"/>
            <a:ext cx="9071640" cy="1051560"/>
          </a:xfrm>
          <a:prstGeom prst="rect">
            <a:avLst/>
          </a:prstGeom>
          <a:noFill/>
          <a:ln>
            <a:noFill/>
          </a:ln>
        </p:spPr>
        <p:txBody>
          <a:bodyPr lIns="0" tIns="0" rIns="0" bIns="0" anchor="ctr"/>
          <a:lstStyle/>
          <a:p>
            <a:pPr algn="ctr"/>
            <a:endParaRPr lang="en-US" sz="4400" b="0" strike="noStrike" spc="-1">
              <a:latin typeface="Futura Md BT"/>
            </a:endParaRPr>
          </a:p>
        </p:txBody>
      </p:sp>
      <p:sp>
        <p:nvSpPr>
          <p:cNvPr id="4" name="TextShape 1">
            <a:extLst>
              <a:ext uri="{FF2B5EF4-FFF2-40B4-BE49-F238E27FC236}">
                <a16:creationId xmlns:a16="http://schemas.microsoft.com/office/drawing/2014/main" id="{80FA7EB5-0E88-DE4B-8E56-A85D844EDCD2}"/>
              </a:ext>
            </a:extLst>
          </p:cNvPr>
          <p:cNvSpPr txBox="1"/>
          <p:nvPr/>
        </p:nvSpPr>
        <p:spPr>
          <a:xfrm>
            <a:off x="504000" y="259200"/>
            <a:ext cx="9097200" cy="2484000"/>
          </a:xfrm>
          <a:prstGeom prst="rect">
            <a:avLst/>
          </a:prstGeom>
          <a:noFill/>
          <a:ln>
            <a:noFill/>
          </a:ln>
        </p:spPr>
        <p:txBody>
          <a:bodyPr lIns="0" tIns="0" rIns="0" bIns="0" anchor="ctr"/>
          <a:lstStyle/>
          <a:p>
            <a:pPr algn="ctr"/>
            <a:r>
              <a:rPr lang="en-GB" sz="5400" i="1" strike="noStrike" spc="-1" dirty="0">
                <a:solidFill>
                  <a:schemeClr val="bg1">
                    <a:lumMod val="75000"/>
                  </a:schemeClr>
                </a:solidFill>
                <a:latin typeface="Palatino" pitchFamily="2" charset="77"/>
                <a:ea typeface="Palatino" pitchFamily="2" charset="77"/>
                <a:cs typeface="Futura Medium" panose="020B0602020204020303" pitchFamily="34" charset="-79"/>
              </a:rPr>
              <a:t>Constituencies are</a:t>
            </a:r>
            <a:r>
              <a:rPr lang="en-GB" sz="5400" i="1" spc="-1" dirty="0">
                <a:solidFill>
                  <a:schemeClr val="bg1">
                    <a:lumMod val="75000"/>
                  </a:schemeClr>
                </a:solidFill>
                <a:latin typeface="Palatino" pitchFamily="2" charset="77"/>
                <a:ea typeface="Palatino" pitchFamily="2" charset="77"/>
                <a:cs typeface="Futura Medium" panose="020B0602020204020303" pitchFamily="34" charset="-79"/>
              </a:rPr>
              <a:t> something that we make, and could just as easily </a:t>
            </a:r>
            <a:r>
              <a:rPr lang="en-GB" sz="5400" b="1" i="1" spc="-1" dirty="0">
                <a:solidFill>
                  <a:schemeClr val="bg1">
                    <a:lumMod val="75000"/>
                  </a:schemeClr>
                </a:solidFill>
                <a:latin typeface="Palatino" pitchFamily="2" charset="77"/>
                <a:ea typeface="Palatino" pitchFamily="2" charset="77"/>
                <a:cs typeface="Futura Medium" panose="020B0602020204020303" pitchFamily="34" charset="-79"/>
              </a:rPr>
              <a:t>make differently</a:t>
            </a:r>
            <a:endParaRPr lang="en-US" sz="5400" b="1" i="1" strike="noStrike" spc="-1" dirty="0">
              <a:solidFill>
                <a:schemeClr val="bg1">
                  <a:lumMod val="75000"/>
                </a:schemeClr>
              </a:solidFill>
              <a:latin typeface="Palatino" pitchFamily="2" charset="77"/>
              <a:ea typeface="Palatino" pitchFamily="2" charset="77"/>
              <a:cs typeface="Futura Medium" panose="020B0602020204020303" pitchFamily="34" charset="-79"/>
            </a:endParaRPr>
          </a:p>
        </p:txBody>
      </p:sp>
      <p:pic>
        <p:nvPicPr>
          <p:cNvPr id="7" name="Picture 2">
            <a:extLst>
              <a:ext uri="{FF2B5EF4-FFF2-40B4-BE49-F238E27FC236}">
                <a16:creationId xmlns:a16="http://schemas.microsoft.com/office/drawing/2014/main" id="{0726BDDD-9DC3-A242-B86D-75F805F32B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542"/>
          <a:stretch/>
        </p:blipFill>
        <p:spPr bwMode="auto">
          <a:xfrm>
            <a:off x="270163" y="3301020"/>
            <a:ext cx="2142344" cy="174985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0F8FDAB-605B-EA48-B5CC-EB3C8A39C7F3}"/>
              </a:ext>
            </a:extLst>
          </p:cNvPr>
          <p:cNvSpPr txBox="1"/>
          <p:nvPr/>
        </p:nvSpPr>
        <p:spPr>
          <a:xfrm>
            <a:off x="2499430" y="2884468"/>
            <a:ext cx="7486234" cy="3416320"/>
          </a:xfrm>
          <a:prstGeom prst="rect">
            <a:avLst/>
          </a:prstGeom>
          <a:noFill/>
        </p:spPr>
        <p:txBody>
          <a:bodyPr wrap="square" rtlCol="0">
            <a:spAutoFit/>
          </a:bodyPr>
          <a:lstStyle/>
          <a:p>
            <a:r>
              <a:rPr lang="en-GB" sz="2400" i="1" dirty="0">
                <a:solidFill>
                  <a:schemeClr val="bg1">
                    <a:lumMod val="75000"/>
                  </a:schemeClr>
                </a:solidFill>
                <a:latin typeface="Palatino" pitchFamily="2" charset="77"/>
                <a:ea typeface="Palatino" pitchFamily="2" charset="77"/>
              </a:rPr>
              <a:t>[B]y replacing a situation in which opposing interests could debate their proposals and counter-proposals to one in which </a:t>
            </a:r>
            <a:r>
              <a:rPr lang="en-GB" sz="2400" i="1" dirty="0">
                <a:latin typeface="Palatino" pitchFamily="2" charset="77"/>
                <a:ea typeface="Palatino" pitchFamily="2" charset="77"/>
              </a:rPr>
              <a:t>‘views were heard’ but not challenged</a:t>
            </a:r>
            <a:r>
              <a:rPr lang="en-GB" sz="2400" i="1" dirty="0">
                <a:solidFill>
                  <a:schemeClr val="bg1">
                    <a:lumMod val="75000"/>
                  </a:schemeClr>
                </a:solidFill>
                <a:latin typeface="Palatino" pitchFamily="2" charset="77"/>
                <a:ea typeface="Palatino" pitchFamily="2" charset="77"/>
              </a:rPr>
              <a:t> … evidence presented by the interested parties was not tested in a public forum – which may set precedents for other situations where public consultation is considered necessary but where it is in the proposers’ interests</a:t>
            </a:r>
          </a:p>
          <a:p>
            <a:r>
              <a:rPr lang="en-GB" sz="2400" i="1" dirty="0">
                <a:solidFill>
                  <a:schemeClr val="bg1">
                    <a:lumMod val="75000"/>
                  </a:schemeClr>
                </a:solidFill>
                <a:latin typeface="Palatino" pitchFamily="2" charset="77"/>
                <a:ea typeface="Palatino" pitchFamily="2" charset="77"/>
              </a:rPr>
              <a:t>to limit its scope and potential impact.  </a:t>
            </a:r>
          </a:p>
          <a:p>
            <a:r>
              <a:rPr lang="en-GB" sz="2400" i="1" dirty="0">
                <a:solidFill>
                  <a:schemeClr val="bg1">
                    <a:lumMod val="75000"/>
                  </a:schemeClr>
                </a:solidFill>
                <a:latin typeface="Palatino" pitchFamily="2" charset="77"/>
                <a:ea typeface="Palatino" pitchFamily="2" charset="77"/>
              </a:rPr>
              <a:t>(Johnston et al. 2013)</a:t>
            </a:r>
            <a:endParaRPr lang="en-US" sz="2400" i="1" dirty="0">
              <a:solidFill>
                <a:schemeClr val="bg1">
                  <a:lumMod val="75000"/>
                </a:schemeClr>
              </a:solidFill>
              <a:latin typeface="Palatino" pitchFamily="2" charset="77"/>
              <a:ea typeface="Palatino" pitchFamily="2" charset="77"/>
            </a:endParaRPr>
          </a:p>
        </p:txBody>
      </p:sp>
      <p:pic>
        <p:nvPicPr>
          <p:cNvPr id="8" name="Picture 7" descr="Qr code&#10;&#10;Description automatically generated">
            <a:extLst>
              <a:ext uri="{FF2B5EF4-FFF2-40B4-BE49-F238E27FC236}">
                <a16:creationId xmlns:a16="http://schemas.microsoft.com/office/drawing/2014/main" id="{11D980BB-39BC-304B-B323-67236A13F7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Tree>
    <p:extLst>
      <p:ext uri="{BB962C8B-B14F-4D97-AF65-F5344CB8AC3E}">
        <p14:creationId xmlns:p14="http://schemas.microsoft.com/office/powerpoint/2010/main" val="341841586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504000" y="251280"/>
            <a:ext cx="9071640" cy="1051560"/>
          </a:xfrm>
          <a:prstGeom prst="rect">
            <a:avLst/>
          </a:prstGeom>
          <a:noFill/>
          <a:ln>
            <a:noFill/>
          </a:ln>
        </p:spPr>
        <p:txBody>
          <a:bodyPr lIns="0" tIns="0" rIns="0" bIns="0" anchor="ctr"/>
          <a:lstStyle/>
          <a:p>
            <a:pPr algn="ctr"/>
            <a:endParaRPr lang="en-US" sz="4400" b="0" strike="noStrike" spc="-1">
              <a:latin typeface="Futura Md BT"/>
            </a:endParaRPr>
          </a:p>
        </p:txBody>
      </p:sp>
      <p:sp>
        <p:nvSpPr>
          <p:cNvPr id="4" name="TextShape 1">
            <a:extLst>
              <a:ext uri="{FF2B5EF4-FFF2-40B4-BE49-F238E27FC236}">
                <a16:creationId xmlns:a16="http://schemas.microsoft.com/office/drawing/2014/main" id="{80FA7EB5-0E88-DE4B-8E56-A85D844EDCD2}"/>
              </a:ext>
            </a:extLst>
          </p:cNvPr>
          <p:cNvSpPr txBox="1"/>
          <p:nvPr/>
        </p:nvSpPr>
        <p:spPr>
          <a:xfrm>
            <a:off x="504000" y="259200"/>
            <a:ext cx="9097200" cy="2484000"/>
          </a:xfrm>
          <a:prstGeom prst="rect">
            <a:avLst/>
          </a:prstGeom>
          <a:noFill/>
          <a:ln>
            <a:noFill/>
          </a:ln>
        </p:spPr>
        <p:txBody>
          <a:bodyPr lIns="0" tIns="0" rIns="0" bIns="0" anchor="ctr"/>
          <a:lstStyle/>
          <a:p>
            <a:pPr algn="ctr"/>
            <a:r>
              <a:rPr lang="en-GB" sz="5400" i="1" strike="noStrike" spc="-1" dirty="0">
                <a:solidFill>
                  <a:schemeClr val="bg1">
                    <a:lumMod val="75000"/>
                  </a:schemeClr>
                </a:solidFill>
                <a:latin typeface="Palatino" pitchFamily="2" charset="77"/>
                <a:ea typeface="Palatino" pitchFamily="2" charset="77"/>
                <a:cs typeface="Futura Medium" panose="020B0602020204020303" pitchFamily="34" charset="-79"/>
              </a:rPr>
              <a:t>Constituencies are</a:t>
            </a:r>
            <a:r>
              <a:rPr lang="en-GB" sz="5400" i="1" spc="-1" dirty="0">
                <a:solidFill>
                  <a:schemeClr val="bg1">
                    <a:lumMod val="75000"/>
                  </a:schemeClr>
                </a:solidFill>
                <a:latin typeface="Palatino" pitchFamily="2" charset="77"/>
                <a:ea typeface="Palatino" pitchFamily="2" charset="77"/>
                <a:cs typeface="Futura Medium" panose="020B0602020204020303" pitchFamily="34" charset="-79"/>
              </a:rPr>
              <a:t> something that we make, and could just as easily </a:t>
            </a:r>
            <a:r>
              <a:rPr lang="en-GB" sz="5400" b="1" i="1" spc="-1" dirty="0">
                <a:solidFill>
                  <a:schemeClr val="bg1">
                    <a:lumMod val="75000"/>
                  </a:schemeClr>
                </a:solidFill>
                <a:latin typeface="Palatino" pitchFamily="2" charset="77"/>
                <a:ea typeface="Palatino" pitchFamily="2" charset="77"/>
                <a:cs typeface="Futura Medium" panose="020B0602020204020303" pitchFamily="34" charset="-79"/>
              </a:rPr>
              <a:t>make differently</a:t>
            </a:r>
            <a:endParaRPr lang="en-US" sz="5400" b="1" i="1" strike="noStrike" spc="-1" dirty="0">
              <a:solidFill>
                <a:schemeClr val="bg1">
                  <a:lumMod val="75000"/>
                </a:schemeClr>
              </a:solidFill>
              <a:latin typeface="Palatino" pitchFamily="2" charset="77"/>
              <a:ea typeface="Palatino" pitchFamily="2" charset="77"/>
              <a:cs typeface="Futura Medium" panose="020B0602020204020303" pitchFamily="34" charset="-79"/>
            </a:endParaRPr>
          </a:p>
        </p:txBody>
      </p:sp>
      <p:pic>
        <p:nvPicPr>
          <p:cNvPr id="7" name="Picture 2">
            <a:extLst>
              <a:ext uri="{FF2B5EF4-FFF2-40B4-BE49-F238E27FC236}">
                <a16:creationId xmlns:a16="http://schemas.microsoft.com/office/drawing/2014/main" id="{0726BDDD-9DC3-A242-B86D-75F805F32BF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542"/>
          <a:stretch/>
        </p:blipFill>
        <p:spPr bwMode="auto">
          <a:xfrm>
            <a:off x="270163" y="3301020"/>
            <a:ext cx="2142344" cy="1749856"/>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0F8FDAB-605B-EA48-B5CC-EB3C8A39C7F3}"/>
              </a:ext>
            </a:extLst>
          </p:cNvPr>
          <p:cNvSpPr txBox="1"/>
          <p:nvPr/>
        </p:nvSpPr>
        <p:spPr>
          <a:xfrm>
            <a:off x="2499430" y="2884468"/>
            <a:ext cx="7486234" cy="3416320"/>
          </a:xfrm>
          <a:prstGeom prst="rect">
            <a:avLst/>
          </a:prstGeom>
          <a:noFill/>
        </p:spPr>
        <p:txBody>
          <a:bodyPr wrap="square" rtlCol="0">
            <a:spAutoFit/>
          </a:bodyPr>
          <a:lstStyle/>
          <a:p>
            <a:r>
              <a:rPr lang="en-GB" sz="2400" i="1" dirty="0">
                <a:solidFill>
                  <a:schemeClr val="bg1">
                    <a:lumMod val="75000"/>
                  </a:schemeClr>
                </a:solidFill>
                <a:latin typeface="Palatino" pitchFamily="2" charset="77"/>
                <a:ea typeface="Palatino" pitchFamily="2" charset="77"/>
              </a:rPr>
              <a:t>[B]y replacing a situation in which opposing interests could debate their proposals and counter-proposals to one in which </a:t>
            </a:r>
            <a:r>
              <a:rPr lang="en-GB" sz="2400" i="1" dirty="0">
                <a:latin typeface="Palatino" pitchFamily="2" charset="77"/>
                <a:ea typeface="Palatino" pitchFamily="2" charset="77"/>
              </a:rPr>
              <a:t>‘views were heard’ but not challenged</a:t>
            </a:r>
            <a:r>
              <a:rPr lang="en-GB" sz="2400" i="1" dirty="0">
                <a:solidFill>
                  <a:schemeClr val="bg1">
                    <a:lumMod val="75000"/>
                  </a:schemeClr>
                </a:solidFill>
                <a:latin typeface="Palatino" pitchFamily="2" charset="77"/>
                <a:ea typeface="Palatino" pitchFamily="2" charset="77"/>
              </a:rPr>
              <a:t> … evidence presented by the interested parties was not tested in a public forum – which may set precedents for other situations where public consultation is considered necessary but where it is in the proposers’ interests</a:t>
            </a:r>
          </a:p>
          <a:p>
            <a:r>
              <a:rPr lang="en-GB" sz="2400" i="1" dirty="0">
                <a:solidFill>
                  <a:schemeClr val="bg1">
                    <a:lumMod val="75000"/>
                  </a:schemeClr>
                </a:solidFill>
                <a:latin typeface="Palatino" pitchFamily="2" charset="77"/>
                <a:ea typeface="Palatino" pitchFamily="2" charset="77"/>
              </a:rPr>
              <a:t>to limit its scope and potential impact.  </a:t>
            </a:r>
          </a:p>
          <a:p>
            <a:r>
              <a:rPr lang="en-GB" sz="2400" i="1" dirty="0">
                <a:solidFill>
                  <a:schemeClr val="bg1">
                    <a:lumMod val="75000"/>
                  </a:schemeClr>
                </a:solidFill>
                <a:latin typeface="Palatino" pitchFamily="2" charset="77"/>
                <a:ea typeface="Palatino" pitchFamily="2" charset="77"/>
              </a:rPr>
              <a:t>(Johnston et al. 2013)</a:t>
            </a:r>
            <a:endParaRPr lang="en-US" sz="2400" i="1" dirty="0">
              <a:solidFill>
                <a:schemeClr val="bg1">
                  <a:lumMod val="75000"/>
                </a:schemeClr>
              </a:solidFill>
              <a:latin typeface="Palatino" pitchFamily="2" charset="77"/>
              <a:ea typeface="Palatino" pitchFamily="2" charset="77"/>
            </a:endParaRPr>
          </a:p>
        </p:txBody>
      </p:sp>
      <p:sp>
        <p:nvSpPr>
          <p:cNvPr id="9" name="TextBox 8">
            <a:extLst>
              <a:ext uri="{FF2B5EF4-FFF2-40B4-BE49-F238E27FC236}">
                <a16:creationId xmlns:a16="http://schemas.microsoft.com/office/drawing/2014/main" id="{14CFE78A-66DE-9B45-BDB4-95DD6112F9E9}"/>
              </a:ext>
            </a:extLst>
          </p:cNvPr>
          <p:cNvSpPr txBox="1"/>
          <p:nvPr/>
        </p:nvSpPr>
        <p:spPr>
          <a:xfrm>
            <a:off x="0" y="-273629"/>
            <a:ext cx="10062236" cy="6463308"/>
          </a:xfrm>
          <a:prstGeom prst="rect">
            <a:avLst/>
          </a:prstGeom>
          <a:solidFill>
            <a:schemeClr val="bg1"/>
          </a:solidFill>
        </p:spPr>
        <p:txBody>
          <a:bodyPr wrap="square" rtlCol="0">
            <a:spAutoFit/>
          </a:bodyPr>
          <a:lstStyle/>
          <a:p>
            <a:r>
              <a:rPr lang="en-US" sz="13800" b="1" dirty="0">
                <a:latin typeface="FUTURA MEDIUM" panose="020B0602020204020303" pitchFamily="34" charset="-79"/>
                <a:cs typeface="FUTURA MEDIUM" panose="020B0602020204020303" pitchFamily="34" charset="-79"/>
              </a:rPr>
              <a:t>WHO </a:t>
            </a:r>
          </a:p>
          <a:p>
            <a:r>
              <a:rPr lang="en-US" sz="13800" b="1" dirty="0">
                <a:latin typeface="FUTURA MEDIUM" panose="020B0602020204020303" pitchFamily="34" charset="-79"/>
                <a:cs typeface="FUTURA MEDIUM" panose="020B0602020204020303" pitchFamily="34" charset="-79"/>
              </a:rPr>
              <a:t>GETS HEARD?</a:t>
            </a:r>
          </a:p>
        </p:txBody>
      </p:sp>
      <p:pic>
        <p:nvPicPr>
          <p:cNvPr id="8" name="Picture 7" descr="Qr code&#10;&#10;Description automatically generated">
            <a:extLst>
              <a:ext uri="{FF2B5EF4-FFF2-40B4-BE49-F238E27FC236}">
                <a16:creationId xmlns:a16="http://schemas.microsoft.com/office/drawing/2014/main" id="{11D980BB-39BC-304B-B323-67236A13F77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Tree>
    <p:extLst>
      <p:ext uri="{BB962C8B-B14F-4D97-AF65-F5344CB8AC3E}">
        <p14:creationId xmlns:p14="http://schemas.microsoft.com/office/powerpoint/2010/main" val="10521403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504000" y="251280"/>
            <a:ext cx="9071640" cy="1051560"/>
          </a:xfrm>
          <a:prstGeom prst="rect">
            <a:avLst/>
          </a:prstGeom>
          <a:noFill/>
          <a:ln>
            <a:noFill/>
          </a:ln>
        </p:spPr>
        <p:txBody>
          <a:bodyPr lIns="0" tIns="0" rIns="0" bIns="0" anchor="ctr"/>
          <a:lstStyle/>
          <a:p>
            <a:pPr algn="ctr"/>
            <a:endParaRPr lang="en-US" sz="4400" b="0" strike="noStrike" spc="-1">
              <a:latin typeface="Futura Md BT"/>
            </a:endParaRPr>
          </a:p>
        </p:txBody>
      </p:sp>
      <p:pic>
        <p:nvPicPr>
          <p:cNvPr id="17" name="Picture 16" descr="Qr code&#10;&#10;Description automatically generated">
            <a:extLst>
              <a:ext uri="{FF2B5EF4-FFF2-40B4-BE49-F238E27FC236}">
                <a16:creationId xmlns:a16="http://schemas.microsoft.com/office/drawing/2014/main" id="{DD7E9EB9-13FB-6A4F-BEF1-2BD5620D07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pic>
        <p:nvPicPr>
          <p:cNvPr id="18" name="Picture 17" descr="Map&#10;&#10;Description automatically generated">
            <a:extLst>
              <a:ext uri="{FF2B5EF4-FFF2-40B4-BE49-F238E27FC236}">
                <a16:creationId xmlns:a16="http://schemas.microsoft.com/office/drawing/2014/main" id="{FA6ADD46-89D5-224B-B5F4-DF7E88C9EDF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6883" y="251280"/>
            <a:ext cx="4842937" cy="4650530"/>
          </a:xfrm>
          <a:prstGeom prst="rect">
            <a:avLst/>
          </a:prstGeom>
        </p:spPr>
      </p:pic>
      <p:pic>
        <p:nvPicPr>
          <p:cNvPr id="24" name="Picture 23" descr="Graphical user interface&#10;&#10;Description automatically generated">
            <a:extLst>
              <a:ext uri="{FF2B5EF4-FFF2-40B4-BE49-F238E27FC236}">
                <a16:creationId xmlns:a16="http://schemas.microsoft.com/office/drawing/2014/main" id="{2B4EF5D6-DCA3-A845-B5BC-9D09339FFB7F}"/>
              </a:ext>
            </a:extLst>
          </p:cNvPr>
          <p:cNvPicPr>
            <a:picLocks noChangeAspect="1"/>
          </p:cNvPicPr>
          <p:nvPr/>
        </p:nvPicPr>
        <p:blipFill rotWithShape="1">
          <a:blip r:embed="rId5">
            <a:extLst>
              <a:ext uri="{28A0092B-C50C-407E-A947-70E740481C1C}">
                <a14:useLocalDpi xmlns:a14="http://schemas.microsoft.com/office/drawing/2010/main" val="0"/>
              </a:ext>
            </a:extLst>
          </a:blip>
          <a:srcRect r="53617" b="26148"/>
          <a:stretch/>
        </p:blipFill>
        <p:spPr>
          <a:xfrm>
            <a:off x="5222654" y="370882"/>
            <a:ext cx="4675680" cy="3785482"/>
          </a:xfrm>
          <a:prstGeom prst="rect">
            <a:avLst/>
          </a:prstGeom>
        </p:spPr>
      </p:pic>
      <p:sp>
        <p:nvSpPr>
          <p:cNvPr id="19" name="TextBox 18">
            <a:extLst>
              <a:ext uri="{FF2B5EF4-FFF2-40B4-BE49-F238E27FC236}">
                <a16:creationId xmlns:a16="http://schemas.microsoft.com/office/drawing/2014/main" id="{37FF17E4-59DA-0C41-AB8B-0431DC15B705}"/>
              </a:ext>
            </a:extLst>
          </p:cNvPr>
          <p:cNvSpPr txBox="1"/>
          <p:nvPr/>
        </p:nvSpPr>
        <p:spPr>
          <a:xfrm>
            <a:off x="504000" y="5039591"/>
            <a:ext cx="4026436" cy="646331"/>
          </a:xfrm>
          <a:prstGeom prst="rect">
            <a:avLst/>
          </a:prstGeom>
          <a:noFill/>
        </p:spPr>
        <p:txBody>
          <a:bodyPr wrap="square" rtlCol="0">
            <a:spAutoFit/>
          </a:bodyPr>
          <a:lstStyle/>
          <a:p>
            <a:r>
              <a:rPr lang="en-US" sz="3600" i="1" dirty="0">
                <a:latin typeface="Palatino" pitchFamily="2" charset="77"/>
                <a:ea typeface="Palatino" pitchFamily="2" charset="77"/>
              </a:rPr>
              <a:t>“Feedback”</a:t>
            </a:r>
          </a:p>
        </p:txBody>
      </p:sp>
      <p:sp>
        <p:nvSpPr>
          <p:cNvPr id="27" name="TextBox 26">
            <a:extLst>
              <a:ext uri="{FF2B5EF4-FFF2-40B4-BE49-F238E27FC236}">
                <a16:creationId xmlns:a16="http://schemas.microsoft.com/office/drawing/2014/main" id="{B65868C0-A75B-F744-B183-42F9F6335522}"/>
              </a:ext>
            </a:extLst>
          </p:cNvPr>
          <p:cNvSpPr txBox="1"/>
          <p:nvPr/>
        </p:nvSpPr>
        <p:spPr>
          <a:xfrm>
            <a:off x="5716773" y="5011768"/>
            <a:ext cx="4026436" cy="646331"/>
          </a:xfrm>
          <a:prstGeom prst="rect">
            <a:avLst/>
          </a:prstGeom>
          <a:noFill/>
        </p:spPr>
        <p:txBody>
          <a:bodyPr wrap="square" rtlCol="0">
            <a:spAutoFit/>
          </a:bodyPr>
          <a:lstStyle/>
          <a:p>
            <a:r>
              <a:rPr lang="en-US" sz="3600" i="1" dirty="0">
                <a:latin typeface="Palatino" pitchFamily="2" charset="77"/>
                <a:ea typeface="Palatino" pitchFamily="2" charset="77"/>
              </a:rPr>
              <a:t>“Feedforward”</a:t>
            </a:r>
          </a:p>
        </p:txBody>
      </p:sp>
    </p:spTree>
    <p:extLst>
      <p:ext uri="{BB962C8B-B14F-4D97-AF65-F5344CB8AC3E}">
        <p14:creationId xmlns:p14="http://schemas.microsoft.com/office/powerpoint/2010/main" val="12981345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504000" y="251280"/>
            <a:ext cx="9071640" cy="1051560"/>
          </a:xfrm>
          <a:prstGeom prst="rect">
            <a:avLst/>
          </a:prstGeom>
          <a:noFill/>
          <a:ln>
            <a:noFill/>
          </a:ln>
        </p:spPr>
        <p:txBody>
          <a:bodyPr lIns="0" tIns="0" rIns="0" bIns="0" anchor="ctr"/>
          <a:lstStyle/>
          <a:p>
            <a:pPr algn="ctr"/>
            <a:endParaRPr lang="en-US" sz="4400" b="0" strike="noStrike" spc="-1">
              <a:latin typeface="Futura Md BT"/>
            </a:endParaRPr>
          </a:p>
        </p:txBody>
      </p:sp>
      <p:pic>
        <p:nvPicPr>
          <p:cNvPr id="3" name="Picture 2" descr="Table&#10;&#10;Description automatically generated with medium confidence">
            <a:extLst>
              <a:ext uri="{FF2B5EF4-FFF2-40B4-BE49-F238E27FC236}">
                <a16:creationId xmlns:a16="http://schemas.microsoft.com/office/drawing/2014/main" id="{7163ACB9-DFDC-4148-8770-3311C0DA01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3389012" cy="4060389"/>
          </a:xfrm>
          <a:prstGeom prst="rect">
            <a:avLst/>
          </a:prstGeom>
        </p:spPr>
      </p:pic>
      <p:pic>
        <p:nvPicPr>
          <p:cNvPr id="10" name="Picture 9" descr="A picture containing table&#10;&#10;Description automatically generated">
            <a:extLst>
              <a:ext uri="{FF2B5EF4-FFF2-40B4-BE49-F238E27FC236}">
                <a16:creationId xmlns:a16="http://schemas.microsoft.com/office/drawing/2014/main" id="{F729EC8B-4444-004C-907B-F0B34E0375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89012" y="19522"/>
            <a:ext cx="3516243" cy="4062844"/>
          </a:xfrm>
          <a:prstGeom prst="rect">
            <a:avLst/>
          </a:prstGeom>
        </p:spPr>
      </p:pic>
      <p:pic>
        <p:nvPicPr>
          <p:cNvPr id="12" name="Picture 11" descr="Graphical user interface, text, application, email&#10;&#10;Description automatically generated">
            <a:extLst>
              <a:ext uri="{FF2B5EF4-FFF2-40B4-BE49-F238E27FC236}">
                <a16:creationId xmlns:a16="http://schemas.microsoft.com/office/drawing/2014/main" id="{8C71334B-CDFC-B544-A018-0439D7E96BC6}"/>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05255" y="0"/>
            <a:ext cx="3320995" cy="3868094"/>
          </a:xfrm>
          <a:prstGeom prst="rect">
            <a:avLst/>
          </a:prstGeom>
        </p:spPr>
      </p:pic>
      <p:sp>
        <p:nvSpPr>
          <p:cNvPr id="15" name="TextBox 14">
            <a:extLst>
              <a:ext uri="{FF2B5EF4-FFF2-40B4-BE49-F238E27FC236}">
                <a16:creationId xmlns:a16="http://schemas.microsoft.com/office/drawing/2014/main" id="{E8B79990-AE6B-C042-B52D-56B9AC095193}"/>
              </a:ext>
            </a:extLst>
          </p:cNvPr>
          <p:cNvSpPr txBox="1"/>
          <p:nvPr/>
        </p:nvSpPr>
        <p:spPr>
          <a:xfrm>
            <a:off x="265197" y="4365891"/>
            <a:ext cx="9549246" cy="1569660"/>
          </a:xfrm>
          <a:prstGeom prst="rect">
            <a:avLst/>
          </a:prstGeom>
          <a:noFill/>
        </p:spPr>
        <p:txBody>
          <a:bodyPr wrap="square" rtlCol="0">
            <a:spAutoFit/>
          </a:bodyPr>
          <a:lstStyle/>
          <a:p>
            <a:r>
              <a:rPr lang="en-US" sz="3200" i="1" dirty="0">
                <a:latin typeface="Palatino" pitchFamily="2" charset="77"/>
                <a:ea typeface="Palatino" pitchFamily="2" charset="77"/>
              </a:rPr>
              <a:t>Many OTR participatory meetings where maps are drawn, discussed, and revised in public with, party,</a:t>
            </a:r>
          </a:p>
          <a:p>
            <a:r>
              <a:rPr lang="en-US" sz="3200" i="1" dirty="0">
                <a:latin typeface="Palatino" pitchFamily="2" charset="77"/>
                <a:ea typeface="Palatino" pitchFamily="2" charset="77"/>
              </a:rPr>
              <a:t>Interest, and community groups in attendance.</a:t>
            </a:r>
          </a:p>
        </p:txBody>
      </p:sp>
      <p:pic>
        <p:nvPicPr>
          <p:cNvPr id="17" name="Picture 16" descr="Qr code&#10;&#10;Description automatically generated">
            <a:extLst>
              <a:ext uri="{FF2B5EF4-FFF2-40B4-BE49-F238E27FC236}">
                <a16:creationId xmlns:a16="http://schemas.microsoft.com/office/drawing/2014/main" id="{DD7E9EB9-13FB-6A4F-BEF1-2BD5620D072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Tree>
    <p:extLst>
      <p:ext uri="{BB962C8B-B14F-4D97-AF65-F5344CB8AC3E}">
        <p14:creationId xmlns:p14="http://schemas.microsoft.com/office/powerpoint/2010/main" val="63955677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504000" y="251280"/>
            <a:ext cx="9071640" cy="1051560"/>
          </a:xfrm>
          <a:prstGeom prst="rect">
            <a:avLst/>
          </a:prstGeom>
          <a:noFill/>
          <a:ln>
            <a:noFill/>
          </a:ln>
        </p:spPr>
        <p:txBody>
          <a:bodyPr lIns="0" tIns="0" rIns="0" bIns="0" anchor="ctr"/>
          <a:lstStyle/>
          <a:p>
            <a:pPr algn="ctr"/>
            <a:endParaRPr lang="en-US" sz="4400" b="0" strike="noStrike" spc="-1">
              <a:latin typeface="Futura Md BT"/>
            </a:endParaRPr>
          </a:p>
        </p:txBody>
      </p:sp>
      <p:pic>
        <p:nvPicPr>
          <p:cNvPr id="3" name="Picture 2" descr="Table&#10;&#10;Description automatically generated with medium confidence">
            <a:extLst>
              <a:ext uri="{FF2B5EF4-FFF2-40B4-BE49-F238E27FC236}">
                <a16:creationId xmlns:a16="http://schemas.microsoft.com/office/drawing/2014/main" id="{7163ACB9-DFDC-4148-8770-3311C0DA01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
            <a:ext cx="3389012" cy="4060389"/>
          </a:xfrm>
          <a:prstGeom prst="rect">
            <a:avLst/>
          </a:prstGeom>
        </p:spPr>
      </p:pic>
      <p:sp>
        <p:nvSpPr>
          <p:cNvPr id="15" name="TextBox 14">
            <a:extLst>
              <a:ext uri="{FF2B5EF4-FFF2-40B4-BE49-F238E27FC236}">
                <a16:creationId xmlns:a16="http://schemas.microsoft.com/office/drawing/2014/main" id="{E8B79990-AE6B-C042-B52D-56B9AC095193}"/>
              </a:ext>
            </a:extLst>
          </p:cNvPr>
          <p:cNvSpPr txBox="1"/>
          <p:nvPr/>
        </p:nvSpPr>
        <p:spPr>
          <a:xfrm>
            <a:off x="5974773" y="192285"/>
            <a:ext cx="3842259" cy="2554545"/>
          </a:xfrm>
          <a:prstGeom prst="rect">
            <a:avLst/>
          </a:prstGeom>
          <a:noFill/>
        </p:spPr>
        <p:txBody>
          <a:bodyPr wrap="square" rtlCol="0">
            <a:spAutoFit/>
          </a:bodyPr>
          <a:lstStyle/>
          <a:p>
            <a:r>
              <a:rPr lang="en-US" sz="3200" i="1" dirty="0">
                <a:latin typeface="Palatino" pitchFamily="2" charset="77"/>
                <a:ea typeface="Palatino" pitchFamily="2" charset="77"/>
              </a:rPr>
              <a:t>(Multi-Member) </a:t>
            </a:r>
            <a:r>
              <a:rPr lang="en-US" sz="3200" b="1" i="1" dirty="0">
                <a:latin typeface="Palatino" pitchFamily="2" charset="77"/>
                <a:ea typeface="Palatino" pitchFamily="2" charset="77"/>
              </a:rPr>
              <a:t>Proportional Representation </a:t>
            </a:r>
            <a:r>
              <a:rPr lang="en-US" sz="3200" i="1" dirty="0">
                <a:latin typeface="Palatino" pitchFamily="2" charset="77"/>
                <a:ea typeface="Palatino" pitchFamily="2" charset="77"/>
              </a:rPr>
              <a:t>for historic/culturally significant regions</a:t>
            </a:r>
          </a:p>
        </p:txBody>
      </p:sp>
      <p:pic>
        <p:nvPicPr>
          <p:cNvPr id="4" name="Picture 3" descr="Text, calendar&#10;&#10;Description automatically generated with medium confidence">
            <a:extLst>
              <a:ext uri="{FF2B5EF4-FFF2-40B4-BE49-F238E27FC236}">
                <a16:creationId xmlns:a16="http://schemas.microsoft.com/office/drawing/2014/main" id="{0504D167-7B7B-C644-BC80-B785A22F0E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19522"/>
            <a:ext cx="5744913" cy="5744913"/>
          </a:xfrm>
          <a:prstGeom prst="rect">
            <a:avLst/>
          </a:prstGeom>
        </p:spPr>
      </p:pic>
      <p:pic>
        <p:nvPicPr>
          <p:cNvPr id="9" name="Picture 8" descr="Qr code&#10;&#10;Description automatically generated">
            <a:extLst>
              <a:ext uri="{FF2B5EF4-FFF2-40B4-BE49-F238E27FC236}">
                <a16:creationId xmlns:a16="http://schemas.microsoft.com/office/drawing/2014/main" id="{B1A28383-094B-3249-902F-EEFF7445166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
        <p:nvSpPr>
          <p:cNvPr id="11" name="TextBox 10">
            <a:extLst>
              <a:ext uri="{FF2B5EF4-FFF2-40B4-BE49-F238E27FC236}">
                <a16:creationId xmlns:a16="http://schemas.microsoft.com/office/drawing/2014/main" id="{01009625-F784-304A-AD81-D316A7324D45}"/>
              </a:ext>
            </a:extLst>
          </p:cNvPr>
          <p:cNvSpPr txBox="1"/>
          <p:nvPr/>
        </p:nvSpPr>
        <p:spPr>
          <a:xfrm>
            <a:off x="705323" y="5663046"/>
            <a:ext cx="5039590" cy="523220"/>
          </a:xfrm>
          <a:prstGeom prst="rect">
            <a:avLst/>
          </a:prstGeom>
          <a:noFill/>
        </p:spPr>
        <p:txBody>
          <a:bodyPr wrap="square">
            <a:spAutoFit/>
          </a:bodyPr>
          <a:lstStyle/>
          <a:p>
            <a:r>
              <a:rPr lang="en-US" sz="2800" dirty="0" err="1">
                <a:latin typeface="IBM Plex Mono" panose="020B0509050203000203" pitchFamily="49" charset="77"/>
                <a:ea typeface="Palatino" pitchFamily="2" charset="77"/>
              </a:rPr>
              <a:t>makevotesmatter.org.uk</a:t>
            </a:r>
            <a:endParaRPr lang="en-US" sz="2800" dirty="0">
              <a:latin typeface="IBM Plex Mono" panose="020B0509050203000203" pitchFamily="49" charset="77"/>
              <a:ea typeface="Palatino" pitchFamily="2" charset="77"/>
            </a:endParaRPr>
          </a:p>
        </p:txBody>
      </p:sp>
    </p:spTree>
    <p:extLst>
      <p:ext uri="{BB962C8B-B14F-4D97-AF65-F5344CB8AC3E}">
        <p14:creationId xmlns:p14="http://schemas.microsoft.com/office/powerpoint/2010/main" val="419046608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9" name="TextShape 1"/>
          <p:cNvSpPr txBox="1"/>
          <p:nvPr/>
        </p:nvSpPr>
        <p:spPr>
          <a:xfrm>
            <a:off x="504000" y="251280"/>
            <a:ext cx="9071640" cy="1051560"/>
          </a:xfrm>
          <a:prstGeom prst="rect">
            <a:avLst/>
          </a:prstGeom>
          <a:noFill/>
          <a:ln>
            <a:noFill/>
          </a:ln>
        </p:spPr>
        <p:txBody>
          <a:bodyPr lIns="0" tIns="0" rIns="0" bIns="0" anchor="ctr"/>
          <a:lstStyle/>
          <a:p>
            <a:pPr algn="ctr"/>
            <a:endParaRPr lang="en-US" sz="4400" b="0" strike="noStrike" spc="-1">
              <a:latin typeface="Futura Md BT"/>
            </a:endParaRPr>
          </a:p>
        </p:txBody>
      </p:sp>
      <p:sp>
        <p:nvSpPr>
          <p:cNvPr id="290" name="TextShape 2"/>
          <p:cNvSpPr txBox="1"/>
          <p:nvPr/>
        </p:nvSpPr>
        <p:spPr>
          <a:xfrm>
            <a:off x="504000" y="1474200"/>
            <a:ext cx="9071640" cy="3653640"/>
          </a:xfrm>
          <a:prstGeom prst="rect">
            <a:avLst/>
          </a:prstGeom>
          <a:noFill/>
          <a:ln>
            <a:noFill/>
          </a:ln>
        </p:spPr>
        <p:txBody>
          <a:bodyPr lIns="0" tIns="0" rIns="0" bIns="0">
            <a:normAutofit/>
          </a:bodyPr>
          <a:lstStyle/>
          <a:p>
            <a:endParaRPr lang="en-US" sz="2800" b="0" strike="noStrike" spc="-1">
              <a:latin typeface="Roboto"/>
            </a:endParaRPr>
          </a:p>
        </p:txBody>
      </p:sp>
      <p:sp>
        <p:nvSpPr>
          <p:cNvPr id="4" name="TextShape 1">
            <a:extLst>
              <a:ext uri="{FF2B5EF4-FFF2-40B4-BE49-F238E27FC236}">
                <a16:creationId xmlns:a16="http://schemas.microsoft.com/office/drawing/2014/main" id="{80FA7EB5-0E88-DE4B-8E56-A85D844EDCD2}"/>
              </a:ext>
            </a:extLst>
          </p:cNvPr>
          <p:cNvSpPr txBox="1"/>
          <p:nvPr/>
        </p:nvSpPr>
        <p:spPr>
          <a:xfrm>
            <a:off x="504000" y="259200"/>
            <a:ext cx="9097200" cy="2484000"/>
          </a:xfrm>
          <a:prstGeom prst="rect">
            <a:avLst/>
          </a:prstGeom>
          <a:noFill/>
          <a:ln>
            <a:noFill/>
          </a:ln>
        </p:spPr>
        <p:txBody>
          <a:bodyPr lIns="0" tIns="0" rIns="0" bIns="0" anchor="ctr"/>
          <a:lstStyle/>
          <a:p>
            <a:pPr algn="ctr"/>
            <a:r>
              <a:rPr lang="en-GB" sz="5400" i="1" strike="noStrike" spc="-1" dirty="0">
                <a:solidFill>
                  <a:srgbClr val="000000"/>
                </a:solidFill>
                <a:latin typeface="Palatino" pitchFamily="2" charset="77"/>
                <a:ea typeface="Palatino" pitchFamily="2" charset="77"/>
                <a:cs typeface="Futura Medium" panose="020B0602020204020303" pitchFamily="34" charset="-79"/>
              </a:rPr>
              <a:t>Constituencies are</a:t>
            </a:r>
            <a:r>
              <a:rPr lang="en-GB" sz="5400" i="1" spc="-1" dirty="0">
                <a:solidFill>
                  <a:srgbClr val="000000"/>
                </a:solidFill>
                <a:latin typeface="Palatino" pitchFamily="2" charset="77"/>
                <a:ea typeface="Palatino" pitchFamily="2" charset="77"/>
                <a:cs typeface="Futura Medium" panose="020B0602020204020303" pitchFamily="34" charset="-79"/>
              </a:rPr>
              <a:t> something that we make, and could just as easily </a:t>
            </a:r>
            <a:r>
              <a:rPr lang="en-GB" sz="5400" b="1" i="1" spc="-1" dirty="0">
                <a:solidFill>
                  <a:srgbClr val="000000"/>
                </a:solidFill>
                <a:latin typeface="Palatino" pitchFamily="2" charset="77"/>
                <a:ea typeface="Palatino" pitchFamily="2" charset="77"/>
                <a:cs typeface="Futura Medium" panose="020B0602020204020303" pitchFamily="34" charset="-79"/>
              </a:rPr>
              <a:t>make differently</a:t>
            </a:r>
            <a:endParaRPr lang="en-US" sz="5400" b="1" i="1" strike="noStrike" spc="-1" dirty="0">
              <a:solidFill>
                <a:srgbClr val="000000"/>
              </a:solidFill>
              <a:latin typeface="Palatino" pitchFamily="2" charset="77"/>
              <a:ea typeface="Palatino" pitchFamily="2" charset="77"/>
              <a:cs typeface="Futura Medium" panose="020B0602020204020303" pitchFamily="34" charset="-79"/>
            </a:endParaRPr>
          </a:p>
        </p:txBody>
      </p:sp>
    </p:spTree>
    <p:extLst>
      <p:ext uri="{BB962C8B-B14F-4D97-AF65-F5344CB8AC3E}">
        <p14:creationId xmlns:p14="http://schemas.microsoft.com/office/powerpoint/2010/main" val="21806948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TextShape 2"/>
          <p:cNvSpPr txBox="1"/>
          <p:nvPr/>
        </p:nvSpPr>
        <p:spPr>
          <a:xfrm>
            <a:off x="437759" y="5525439"/>
            <a:ext cx="7438755" cy="692280"/>
          </a:xfrm>
          <a:prstGeom prst="rect">
            <a:avLst/>
          </a:prstGeom>
          <a:noFill/>
          <a:ln>
            <a:noFill/>
          </a:ln>
        </p:spPr>
        <p:txBody>
          <a:bodyPr lIns="90000" tIns="45000" rIns="90000" bIns="45000"/>
          <a:lstStyle/>
          <a:p>
            <a:r>
              <a:rPr lang="en-US" sz="3200" i="1" spc="-1" dirty="0">
                <a:solidFill>
                  <a:srgbClr val="FFFFFF"/>
                </a:solidFill>
                <a:latin typeface="Palatino" pitchFamily="2" charset="77"/>
                <a:ea typeface="Palatino" pitchFamily="2" charset="77"/>
              </a:rPr>
              <a:t>Who is Quantitative Spatial Sciences Lab?</a:t>
            </a:r>
            <a:endParaRPr lang="en-US" sz="3200" b="0" i="1" strike="noStrike" spc="-1" dirty="0">
              <a:solidFill>
                <a:srgbClr val="FFFFFF"/>
              </a:solidFill>
              <a:latin typeface="Palatino" pitchFamily="2" charset="77"/>
              <a:ea typeface="Palatino" pitchFamily="2" charset="77"/>
            </a:endParaRPr>
          </a:p>
        </p:txBody>
      </p:sp>
      <p:pic>
        <p:nvPicPr>
          <p:cNvPr id="5" name="Picture 4" descr="Qr code&#10;&#10;Description automatically generated">
            <a:extLst>
              <a:ext uri="{FF2B5EF4-FFF2-40B4-BE49-F238E27FC236}">
                <a16:creationId xmlns:a16="http://schemas.microsoft.com/office/drawing/2014/main" id="{A6A7A419-9D2F-3C46-8BFB-D61D73AC0A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
        <p:nvSpPr>
          <p:cNvPr id="6" name="TextBox 5">
            <a:extLst>
              <a:ext uri="{FF2B5EF4-FFF2-40B4-BE49-F238E27FC236}">
                <a16:creationId xmlns:a16="http://schemas.microsoft.com/office/drawing/2014/main" id="{9C0501B3-440B-1242-A984-C3B59A6C6B1B}"/>
              </a:ext>
            </a:extLst>
          </p:cNvPr>
          <p:cNvSpPr txBox="1"/>
          <p:nvPr/>
        </p:nvSpPr>
        <p:spPr>
          <a:xfrm>
            <a:off x="308940" y="2518077"/>
            <a:ext cx="11306655" cy="2862322"/>
          </a:xfrm>
          <a:prstGeom prst="rect">
            <a:avLst/>
          </a:prstGeom>
          <a:noFill/>
        </p:spPr>
        <p:txBody>
          <a:bodyPr wrap="square" rtlCol="0">
            <a:spAutoFit/>
          </a:bodyPr>
          <a:lstStyle/>
          <a:p>
            <a:r>
              <a:rPr lang="en-US" sz="3600" cap="small" dirty="0">
                <a:latin typeface="Futura Medium" panose="020B0602020204020303" pitchFamily="34" charset="-79"/>
                <a:cs typeface="Futura Medium" panose="020B0602020204020303" pitchFamily="34" charset="-79"/>
              </a:rPr>
              <a:t>Alistair Anderson	Isabelle Bi</a:t>
            </a:r>
          </a:p>
          <a:p>
            <a:r>
              <a:rPr lang="en-US" sz="3600" cap="small" dirty="0">
                <a:latin typeface="Futura Medium" panose="020B0602020204020303" pitchFamily="34" charset="-79"/>
                <a:cs typeface="Futura Medium" panose="020B0602020204020303" pitchFamily="34" charset="-79"/>
              </a:rPr>
              <a:t>Joseph Day			Nicholas </a:t>
            </a:r>
            <a:r>
              <a:rPr lang="en-US" sz="3600" cap="small" dirty="0" err="1">
                <a:latin typeface="Futura Medium" panose="020B0602020204020303" pitchFamily="34" charset="-79"/>
                <a:cs typeface="Futura Medium" panose="020B0602020204020303" pitchFamily="34" charset="-79"/>
              </a:rPr>
              <a:t>Dorward</a:t>
            </a:r>
            <a:endParaRPr lang="en-US" sz="3600" cap="small" dirty="0">
              <a:latin typeface="Futura Medium" panose="020B0602020204020303" pitchFamily="34" charset="-79"/>
              <a:cs typeface="Futura Medium" panose="020B0602020204020303" pitchFamily="34" charset="-79"/>
            </a:endParaRPr>
          </a:p>
          <a:p>
            <a:r>
              <a:rPr lang="en-US" sz="3600" cap="small" dirty="0">
                <a:latin typeface="Futura Medium" panose="020B0602020204020303" pitchFamily="34" charset="-79"/>
                <a:cs typeface="Futura Medium" panose="020B0602020204020303" pitchFamily="34" charset="-79"/>
              </a:rPr>
              <a:t>Sean Fox			</a:t>
            </a:r>
            <a:r>
              <a:rPr lang="en-US" sz="3600" cap="small" dirty="0" err="1">
                <a:latin typeface="Futura Medium" panose="020B0602020204020303" pitchFamily="34" charset="-79"/>
                <a:cs typeface="Futura Medium" panose="020B0602020204020303" pitchFamily="34" charset="-79"/>
              </a:rPr>
              <a:t>Lenka</a:t>
            </a:r>
            <a:r>
              <a:rPr lang="en-US" sz="3600" cap="small" dirty="0">
                <a:latin typeface="Futura Medium" panose="020B0602020204020303" pitchFamily="34" charset="-79"/>
                <a:cs typeface="Futura Medium" panose="020B0602020204020303" pitchFamily="34" charset="-79"/>
              </a:rPr>
              <a:t> </a:t>
            </a:r>
            <a:r>
              <a:rPr lang="en-US" sz="3600" cap="small" dirty="0" err="1">
                <a:latin typeface="Futura Medium" panose="020B0602020204020303" pitchFamily="34" charset="-79"/>
                <a:cs typeface="Futura Medium" panose="020B0602020204020303" pitchFamily="34" charset="-79"/>
              </a:rPr>
              <a:t>Hasova</a:t>
            </a:r>
            <a:endParaRPr lang="en-US" sz="3600" cap="small" dirty="0">
              <a:latin typeface="Futura Medium" panose="020B0602020204020303" pitchFamily="34" charset="-79"/>
              <a:cs typeface="Futura Medium" panose="020B0602020204020303" pitchFamily="34" charset="-79"/>
            </a:endParaRPr>
          </a:p>
          <a:p>
            <a:r>
              <a:rPr lang="en-US" sz="3600" cap="small" dirty="0">
                <a:latin typeface="Futura Medium" panose="020B0602020204020303" pitchFamily="34" charset="-79"/>
                <a:cs typeface="Futura Medium" panose="020B0602020204020303" pitchFamily="34" charset="-79"/>
              </a:rPr>
              <a:t>David Manley		</a:t>
            </a:r>
            <a:r>
              <a:rPr lang="en-US" sz="3600" cap="small" dirty="0" err="1">
                <a:latin typeface="Futura Medium" panose="020B0602020204020303" pitchFamily="34" charset="-79"/>
                <a:cs typeface="Futura Medium" panose="020B0602020204020303" pitchFamily="34" charset="-79"/>
              </a:rPr>
              <a:t>Emmanouil</a:t>
            </a:r>
            <a:r>
              <a:rPr lang="en-US" sz="3600" cap="small" dirty="0">
                <a:latin typeface="Futura Medium" panose="020B0602020204020303" pitchFamily="34" charset="-79"/>
                <a:cs typeface="Futura Medium" panose="020B0602020204020303" pitchFamily="34" charset="-79"/>
              </a:rPr>
              <a:t> </a:t>
            </a:r>
            <a:r>
              <a:rPr lang="en-US" sz="3600" cap="small" dirty="0" err="1">
                <a:latin typeface="Futura Medium" panose="020B0602020204020303" pitchFamily="34" charset="-79"/>
                <a:cs typeface="Futura Medium" panose="020B0602020204020303" pitchFamily="34" charset="-79"/>
              </a:rPr>
              <a:t>Tranos</a:t>
            </a:r>
            <a:endParaRPr lang="en-US" sz="3600" cap="small" dirty="0">
              <a:latin typeface="Futura Medium" panose="020B0602020204020303" pitchFamily="34" charset="-79"/>
              <a:cs typeface="Futura Medium" panose="020B0602020204020303" pitchFamily="34" charset="-79"/>
            </a:endParaRPr>
          </a:p>
          <a:p>
            <a:r>
              <a:rPr lang="en-US" sz="3600" cap="small" dirty="0">
                <a:latin typeface="Futura Medium" panose="020B0602020204020303" pitchFamily="34" charset="-79"/>
                <a:cs typeface="Futura Medium" panose="020B0602020204020303" pitchFamily="34" charset="-79"/>
              </a:rPr>
              <a:t>Levi John Wolf</a:t>
            </a:r>
          </a:p>
        </p:txBody>
      </p:sp>
      <p:pic>
        <p:nvPicPr>
          <p:cNvPr id="7" name="Picture 2">
            <a:extLst>
              <a:ext uri="{FF2B5EF4-FFF2-40B4-BE49-F238E27FC236}">
                <a16:creationId xmlns:a16="http://schemas.microsoft.com/office/drawing/2014/main" id="{4B8BCA81-6313-CB46-94E0-26E1425D777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7759" y="623181"/>
            <a:ext cx="2916426" cy="174985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Graphical user interface, text, application&#10;&#10;Description automatically generated">
            <a:extLst>
              <a:ext uri="{FF2B5EF4-FFF2-40B4-BE49-F238E27FC236}">
                <a16:creationId xmlns:a16="http://schemas.microsoft.com/office/drawing/2014/main" id="{D6179F45-925F-634C-A35C-2B6229AE6B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86098" y="550232"/>
            <a:ext cx="4036919" cy="1970887"/>
          </a:xfrm>
          <a:prstGeom prst="rect">
            <a:avLst/>
          </a:prstGeom>
        </p:spPr>
      </p:pic>
    </p:spTree>
    <p:extLst>
      <p:ext uri="{BB962C8B-B14F-4D97-AF65-F5344CB8AC3E}">
        <p14:creationId xmlns:p14="http://schemas.microsoft.com/office/powerpoint/2010/main" val="111434126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4" name="TextShape 1"/>
          <p:cNvSpPr txBox="1"/>
          <p:nvPr/>
        </p:nvSpPr>
        <p:spPr>
          <a:xfrm>
            <a:off x="822960" y="5104710"/>
            <a:ext cx="8585359" cy="828000"/>
          </a:xfrm>
          <a:prstGeom prst="rect">
            <a:avLst/>
          </a:prstGeom>
          <a:noFill/>
          <a:ln>
            <a:noFill/>
          </a:ln>
        </p:spPr>
        <p:txBody>
          <a:bodyPr lIns="90000" tIns="45000" rIns="90000" bIns="45000"/>
          <a:lstStyle/>
          <a:p>
            <a:r>
              <a:rPr lang="en-US" sz="3200" b="0" i="1" strike="noStrike" spc="-1" dirty="0">
                <a:latin typeface="Palatino" pitchFamily="2" charset="77"/>
                <a:ea typeface="Palatino" pitchFamily="2" charset="77"/>
              </a:rPr>
              <a:t>Quantitative Spatial Sciences Lab</a:t>
            </a:r>
          </a:p>
          <a:p>
            <a:r>
              <a:rPr lang="en-US" sz="3200" i="1" spc="-1" dirty="0">
                <a:latin typeface="Palatino" pitchFamily="2" charset="77"/>
                <a:ea typeface="Palatino" pitchFamily="2" charset="77"/>
              </a:rPr>
              <a:t>University of Bristol</a:t>
            </a:r>
            <a:endParaRPr lang="en-US" sz="3200" b="0" i="1" strike="noStrike" spc="-1" dirty="0">
              <a:latin typeface="Palatino" pitchFamily="2" charset="77"/>
              <a:ea typeface="Palatino" pitchFamily="2" charset="77"/>
            </a:endParaRPr>
          </a:p>
        </p:txBody>
      </p:sp>
      <p:sp>
        <p:nvSpPr>
          <p:cNvPr id="275" name="TextShape 2"/>
          <p:cNvSpPr txBox="1"/>
          <p:nvPr/>
        </p:nvSpPr>
        <p:spPr>
          <a:xfrm>
            <a:off x="822960" y="4186800"/>
            <a:ext cx="8229600" cy="828000"/>
          </a:xfrm>
          <a:prstGeom prst="rect">
            <a:avLst/>
          </a:prstGeom>
          <a:noFill/>
          <a:ln>
            <a:noFill/>
          </a:ln>
        </p:spPr>
        <p:txBody>
          <a:bodyPr lIns="90000" tIns="45000" rIns="90000" bIns="45000"/>
          <a:lstStyle/>
          <a:p>
            <a:r>
              <a:rPr lang="en-US" sz="4800" i="1" spc="-1" dirty="0">
                <a:solidFill>
                  <a:srgbClr val="FFFFFF"/>
                </a:solidFill>
                <a:latin typeface="Palatino" pitchFamily="2" charset="77"/>
                <a:ea typeface="Palatino" pitchFamily="2" charset="77"/>
              </a:rPr>
              <a:t>Analyzing</a:t>
            </a:r>
            <a:r>
              <a:rPr lang="en-US" sz="4800" b="0" i="1" strike="noStrike" spc="-1" dirty="0">
                <a:solidFill>
                  <a:srgbClr val="FFFFFF"/>
                </a:solidFill>
                <a:latin typeface="Palatino" pitchFamily="2" charset="77"/>
                <a:ea typeface="Palatino" pitchFamily="2" charset="77"/>
              </a:rPr>
              <a:t> the BCE 2023</a:t>
            </a:r>
          </a:p>
        </p:txBody>
      </p:sp>
      <p:sp>
        <p:nvSpPr>
          <p:cNvPr id="5" name="TextShape 1">
            <a:extLst>
              <a:ext uri="{FF2B5EF4-FFF2-40B4-BE49-F238E27FC236}">
                <a16:creationId xmlns:a16="http://schemas.microsoft.com/office/drawing/2014/main" id="{30D0A3FF-4CEF-E04D-9D53-4D7C52C2D3F9}"/>
              </a:ext>
            </a:extLst>
          </p:cNvPr>
          <p:cNvSpPr txBox="1"/>
          <p:nvPr/>
        </p:nvSpPr>
        <p:spPr>
          <a:xfrm>
            <a:off x="645080" y="457988"/>
            <a:ext cx="8585359" cy="828000"/>
          </a:xfrm>
          <a:prstGeom prst="rect">
            <a:avLst/>
          </a:prstGeom>
          <a:noFill/>
          <a:ln>
            <a:noFill/>
          </a:ln>
        </p:spPr>
        <p:txBody>
          <a:bodyPr lIns="90000" tIns="45000" rIns="90000" bIns="45000"/>
          <a:lstStyle/>
          <a:p>
            <a:r>
              <a:rPr lang="en-US" sz="8000" cap="small" spc="-1" dirty="0">
                <a:latin typeface="Futura Medium" panose="020B0602020204020303" pitchFamily="34" charset="-79"/>
                <a:ea typeface="Palatino" pitchFamily="2" charset="77"/>
                <a:cs typeface="Futura Medium" panose="020B0602020204020303" pitchFamily="34" charset="-79"/>
              </a:rPr>
              <a:t>AGE </a:t>
            </a:r>
          </a:p>
          <a:p>
            <a:r>
              <a:rPr lang="en-US" sz="8000" cap="small" spc="-1" dirty="0">
                <a:latin typeface="Futura Medium" panose="020B0602020204020303" pitchFamily="34" charset="-79"/>
                <a:ea typeface="Palatino" pitchFamily="2" charset="77"/>
                <a:cs typeface="Futura Medium" panose="020B0602020204020303" pitchFamily="34" charset="-79"/>
              </a:rPr>
              <a:t>ACCESS </a:t>
            </a:r>
          </a:p>
          <a:p>
            <a:r>
              <a:rPr lang="en-US" sz="8000" cap="small" spc="-1" dirty="0">
                <a:latin typeface="Futura Medium" panose="020B0602020204020303" pitchFamily="34" charset="-79"/>
                <a:ea typeface="Palatino" pitchFamily="2" charset="77"/>
                <a:cs typeface="Futura Medium" panose="020B0602020204020303" pitchFamily="34" charset="-79"/>
              </a:rPr>
              <a:t>AND ABILITY</a:t>
            </a:r>
            <a:endParaRPr lang="en-US" sz="8000" b="0" strike="noStrike" cap="small" spc="-1" dirty="0">
              <a:latin typeface="Futura Medium" panose="020B0602020204020303" pitchFamily="34" charset="-79"/>
              <a:ea typeface="Palatino" pitchFamily="2" charset="77"/>
              <a:cs typeface="Futura Medium" panose="020B0602020204020303" pitchFamily="34" charset="-79"/>
            </a:endParaRPr>
          </a:p>
        </p:txBody>
      </p:sp>
      <p:pic>
        <p:nvPicPr>
          <p:cNvPr id="6" name="Picture 5" descr="Qr code&#10;&#10;Description automatically generated">
            <a:extLst>
              <a:ext uri="{FF2B5EF4-FFF2-40B4-BE49-F238E27FC236}">
                <a16:creationId xmlns:a16="http://schemas.microsoft.com/office/drawing/2014/main" id="{B5F19030-60E8-AC49-9618-481C4BCF5A2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Tree>
    <p:extLst>
      <p:ext uri="{BB962C8B-B14F-4D97-AF65-F5344CB8AC3E}">
        <p14:creationId xmlns:p14="http://schemas.microsoft.com/office/powerpoint/2010/main" val="29569620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TextShape 2"/>
          <p:cNvSpPr txBox="1"/>
          <p:nvPr/>
        </p:nvSpPr>
        <p:spPr>
          <a:xfrm>
            <a:off x="437759" y="5525439"/>
            <a:ext cx="7438755" cy="692280"/>
          </a:xfrm>
          <a:prstGeom prst="rect">
            <a:avLst/>
          </a:prstGeom>
          <a:noFill/>
          <a:ln>
            <a:noFill/>
          </a:ln>
        </p:spPr>
        <p:txBody>
          <a:bodyPr lIns="90000" tIns="45000" rIns="90000" bIns="45000"/>
          <a:lstStyle/>
          <a:p>
            <a:r>
              <a:rPr lang="en-US" sz="3200" i="1" spc="-1" dirty="0" err="1">
                <a:solidFill>
                  <a:srgbClr val="FFFFFF"/>
                </a:solidFill>
                <a:latin typeface="Palatino" pitchFamily="2" charset="77"/>
                <a:ea typeface="Palatino" pitchFamily="2" charset="77"/>
              </a:rPr>
              <a:t>QuSS</a:t>
            </a:r>
            <a:r>
              <a:rPr lang="en-US" sz="3200" i="1" spc="-1" dirty="0">
                <a:solidFill>
                  <a:srgbClr val="FFFFFF"/>
                </a:solidFill>
                <a:latin typeface="Palatino" pitchFamily="2" charset="77"/>
                <a:ea typeface="Palatino" pitchFamily="2" charset="77"/>
              </a:rPr>
              <a:t> Report on BCE 2023</a:t>
            </a:r>
            <a:endParaRPr lang="en-US" sz="3200" b="0" i="1" strike="noStrike" spc="-1" dirty="0">
              <a:solidFill>
                <a:srgbClr val="FFFFFF"/>
              </a:solidFill>
              <a:latin typeface="Palatino" pitchFamily="2" charset="77"/>
              <a:ea typeface="Palatino" pitchFamily="2" charset="77"/>
            </a:endParaRPr>
          </a:p>
        </p:txBody>
      </p:sp>
      <p:pic>
        <p:nvPicPr>
          <p:cNvPr id="8" name="Picture 7" descr="Text, application&#10;&#10;Description automatically generated">
            <a:extLst>
              <a:ext uri="{FF2B5EF4-FFF2-40B4-BE49-F238E27FC236}">
                <a16:creationId xmlns:a16="http://schemas.microsoft.com/office/drawing/2014/main" id="{4D804770-E16C-3C4E-B7AD-3007D290DA8F}"/>
              </a:ext>
            </a:extLst>
          </p:cNvPr>
          <p:cNvPicPr>
            <a:picLocks noChangeAspect="1"/>
          </p:cNvPicPr>
          <p:nvPr/>
        </p:nvPicPr>
        <p:blipFill rotWithShape="1">
          <a:blip r:embed="rId2">
            <a:extLst>
              <a:ext uri="{28A0092B-C50C-407E-A947-70E740481C1C}">
                <a14:useLocalDpi xmlns:a14="http://schemas.microsoft.com/office/drawing/2010/main" val="0"/>
              </a:ext>
            </a:extLst>
          </a:blip>
          <a:srcRect b="58796"/>
          <a:stretch/>
        </p:blipFill>
        <p:spPr>
          <a:xfrm>
            <a:off x="308940" y="534155"/>
            <a:ext cx="9135738" cy="1765426"/>
          </a:xfrm>
          <a:prstGeom prst="rect">
            <a:avLst/>
          </a:prstGeom>
        </p:spPr>
      </p:pic>
      <p:sp>
        <p:nvSpPr>
          <p:cNvPr id="11" name="TextBox 10">
            <a:extLst>
              <a:ext uri="{FF2B5EF4-FFF2-40B4-BE49-F238E27FC236}">
                <a16:creationId xmlns:a16="http://schemas.microsoft.com/office/drawing/2014/main" id="{00BDAE76-9336-B249-8ADD-BC984E1F8603}"/>
              </a:ext>
            </a:extLst>
          </p:cNvPr>
          <p:cNvSpPr txBox="1"/>
          <p:nvPr/>
        </p:nvSpPr>
        <p:spPr>
          <a:xfrm>
            <a:off x="308940" y="2518077"/>
            <a:ext cx="11306655" cy="2862322"/>
          </a:xfrm>
          <a:prstGeom prst="rect">
            <a:avLst/>
          </a:prstGeom>
          <a:noFill/>
        </p:spPr>
        <p:txBody>
          <a:bodyPr wrap="square" rtlCol="0">
            <a:spAutoFit/>
          </a:bodyPr>
          <a:lstStyle/>
          <a:p>
            <a:r>
              <a:rPr lang="en-US" sz="3600" cap="small" dirty="0">
                <a:latin typeface="Futura Medium" panose="020B0602020204020303" pitchFamily="34" charset="-79"/>
                <a:cs typeface="Futura Medium" panose="020B0602020204020303" pitchFamily="34" charset="-79"/>
              </a:rPr>
              <a:t>Alistair Anderson	Isabelle Bi</a:t>
            </a:r>
          </a:p>
          <a:p>
            <a:r>
              <a:rPr lang="en-US" sz="3600" cap="small" dirty="0">
                <a:latin typeface="Futura Medium" panose="020B0602020204020303" pitchFamily="34" charset="-79"/>
                <a:cs typeface="Futura Medium" panose="020B0602020204020303" pitchFamily="34" charset="-79"/>
              </a:rPr>
              <a:t>Joseph Day			Nicholas </a:t>
            </a:r>
            <a:r>
              <a:rPr lang="en-US" sz="3600" cap="small" dirty="0" err="1">
                <a:latin typeface="Futura Medium" panose="020B0602020204020303" pitchFamily="34" charset="-79"/>
                <a:cs typeface="Futura Medium" panose="020B0602020204020303" pitchFamily="34" charset="-79"/>
              </a:rPr>
              <a:t>Dorward</a:t>
            </a:r>
            <a:endParaRPr lang="en-US" sz="3600" cap="small" dirty="0">
              <a:latin typeface="Futura Medium" panose="020B0602020204020303" pitchFamily="34" charset="-79"/>
              <a:cs typeface="Futura Medium" panose="020B0602020204020303" pitchFamily="34" charset="-79"/>
            </a:endParaRPr>
          </a:p>
          <a:p>
            <a:r>
              <a:rPr lang="en-US" sz="3600" cap="small" dirty="0">
                <a:latin typeface="Futura Medium" panose="020B0602020204020303" pitchFamily="34" charset="-79"/>
                <a:cs typeface="Futura Medium" panose="020B0602020204020303" pitchFamily="34" charset="-79"/>
              </a:rPr>
              <a:t>Sean Fox			</a:t>
            </a:r>
            <a:r>
              <a:rPr lang="en-US" sz="3600" cap="small" dirty="0" err="1">
                <a:latin typeface="Futura Medium" panose="020B0602020204020303" pitchFamily="34" charset="-79"/>
                <a:cs typeface="Futura Medium" panose="020B0602020204020303" pitchFamily="34" charset="-79"/>
              </a:rPr>
              <a:t>Lenka</a:t>
            </a:r>
            <a:r>
              <a:rPr lang="en-US" sz="3600" cap="small" dirty="0">
                <a:latin typeface="Futura Medium" panose="020B0602020204020303" pitchFamily="34" charset="-79"/>
                <a:cs typeface="Futura Medium" panose="020B0602020204020303" pitchFamily="34" charset="-79"/>
              </a:rPr>
              <a:t> </a:t>
            </a:r>
            <a:r>
              <a:rPr lang="en-US" sz="3600" cap="small" dirty="0" err="1">
                <a:latin typeface="Futura Medium" panose="020B0602020204020303" pitchFamily="34" charset="-79"/>
                <a:cs typeface="Futura Medium" panose="020B0602020204020303" pitchFamily="34" charset="-79"/>
              </a:rPr>
              <a:t>Hasova</a:t>
            </a:r>
            <a:endParaRPr lang="en-US" sz="3600" cap="small" dirty="0">
              <a:latin typeface="Futura Medium" panose="020B0602020204020303" pitchFamily="34" charset="-79"/>
              <a:cs typeface="Futura Medium" panose="020B0602020204020303" pitchFamily="34" charset="-79"/>
            </a:endParaRPr>
          </a:p>
          <a:p>
            <a:r>
              <a:rPr lang="en-US" sz="3600" cap="small" dirty="0">
                <a:latin typeface="Futura Medium" panose="020B0602020204020303" pitchFamily="34" charset="-79"/>
                <a:cs typeface="Futura Medium" panose="020B0602020204020303" pitchFamily="34" charset="-79"/>
              </a:rPr>
              <a:t>David Manley		</a:t>
            </a:r>
            <a:r>
              <a:rPr lang="en-US" sz="3600" cap="small" dirty="0" err="1">
                <a:latin typeface="Futura Medium" panose="020B0602020204020303" pitchFamily="34" charset="-79"/>
                <a:cs typeface="Futura Medium" panose="020B0602020204020303" pitchFamily="34" charset="-79"/>
              </a:rPr>
              <a:t>Emmanouil</a:t>
            </a:r>
            <a:r>
              <a:rPr lang="en-US" sz="3600" cap="small" dirty="0">
                <a:latin typeface="Futura Medium" panose="020B0602020204020303" pitchFamily="34" charset="-79"/>
                <a:cs typeface="Futura Medium" panose="020B0602020204020303" pitchFamily="34" charset="-79"/>
              </a:rPr>
              <a:t> </a:t>
            </a:r>
            <a:r>
              <a:rPr lang="en-US" sz="3600" cap="small" dirty="0" err="1">
                <a:latin typeface="Futura Medium" panose="020B0602020204020303" pitchFamily="34" charset="-79"/>
                <a:cs typeface="Futura Medium" panose="020B0602020204020303" pitchFamily="34" charset="-79"/>
              </a:rPr>
              <a:t>Tranos</a:t>
            </a:r>
            <a:endParaRPr lang="en-US" sz="3600" cap="small" dirty="0">
              <a:latin typeface="Futura Medium" panose="020B0602020204020303" pitchFamily="34" charset="-79"/>
              <a:cs typeface="Futura Medium" panose="020B0602020204020303" pitchFamily="34" charset="-79"/>
            </a:endParaRPr>
          </a:p>
          <a:p>
            <a:r>
              <a:rPr lang="en-US" sz="3600" cap="small" dirty="0">
                <a:latin typeface="Futura Medium" panose="020B0602020204020303" pitchFamily="34" charset="-79"/>
                <a:cs typeface="Futura Medium" panose="020B0602020204020303" pitchFamily="34" charset="-79"/>
              </a:rPr>
              <a:t>Levi John Wolf</a:t>
            </a:r>
          </a:p>
        </p:txBody>
      </p:sp>
      <p:pic>
        <p:nvPicPr>
          <p:cNvPr id="12" name="Picture 11" descr="Qr code&#10;&#10;Description automatically generated">
            <a:extLst>
              <a:ext uri="{FF2B5EF4-FFF2-40B4-BE49-F238E27FC236}">
                <a16:creationId xmlns:a16="http://schemas.microsoft.com/office/drawing/2014/main" id="{5872B441-8642-8D45-9466-E9B62FF71E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Tree>
    <p:extLst>
      <p:ext uri="{BB962C8B-B14F-4D97-AF65-F5344CB8AC3E}">
        <p14:creationId xmlns:p14="http://schemas.microsoft.com/office/powerpoint/2010/main" val="250984751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TextShape 2"/>
          <p:cNvSpPr txBox="1"/>
          <p:nvPr/>
        </p:nvSpPr>
        <p:spPr>
          <a:xfrm>
            <a:off x="437759" y="5525439"/>
            <a:ext cx="7438755" cy="692280"/>
          </a:xfrm>
          <a:prstGeom prst="rect">
            <a:avLst/>
          </a:prstGeom>
          <a:noFill/>
          <a:ln>
            <a:noFill/>
          </a:ln>
        </p:spPr>
        <p:txBody>
          <a:bodyPr lIns="90000" tIns="45000" rIns="90000" bIns="45000"/>
          <a:lstStyle/>
          <a:p>
            <a:r>
              <a:rPr lang="en-US" sz="3200" i="1" spc="-1" dirty="0" err="1">
                <a:solidFill>
                  <a:srgbClr val="FFFFFF"/>
                </a:solidFill>
                <a:latin typeface="Palatino" pitchFamily="2" charset="77"/>
                <a:ea typeface="Palatino" pitchFamily="2" charset="77"/>
              </a:rPr>
              <a:t>QuSS</a:t>
            </a:r>
            <a:r>
              <a:rPr lang="en-US" sz="3200" i="1" spc="-1" dirty="0">
                <a:solidFill>
                  <a:srgbClr val="FFFFFF"/>
                </a:solidFill>
                <a:latin typeface="Palatino" pitchFamily="2" charset="77"/>
                <a:ea typeface="Palatino" pitchFamily="2" charset="77"/>
              </a:rPr>
              <a:t> Report on BCE 2023</a:t>
            </a:r>
            <a:endParaRPr lang="en-US" sz="3200" b="0" i="1" strike="noStrike" spc="-1" dirty="0">
              <a:solidFill>
                <a:srgbClr val="FFFFFF"/>
              </a:solidFill>
              <a:latin typeface="Palatino" pitchFamily="2" charset="77"/>
              <a:ea typeface="Palatino" pitchFamily="2" charset="77"/>
            </a:endParaRPr>
          </a:p>
        </p:txBody>
      </p:sp>
      <p:pic>
        <p:nvPicPr>
          <p:cNvPr id="8" name="Picture 7" descr="Text, application&#10;&#10;Description automatically generated">
            <a:extLst>
              <a:ext uri="{FF2B5EF4-FFF2-40B4-BE49-F238E27FC236}">
                <a16:creationId xmlns:a16="http://schemas.microsoft.com/office/drawing/2014/main" id="{4D804770-E16C-3C4E-B7AD-3007D290DA8F}"/>
              </a:ext>
            </a:extLst>
          </p:cNvPr>
          <p:cNvPicPr>
            <a:picLocks noChangeAspect="1"/>
          </p:cNvPicPr>
          <p:nvPr/>
        </p:nvPicPr>
        <p:blipFill rotWithShape="1">
          <a:blip r:embed="rId2">
            <a:extLst>
              <a:ext uri="{28A0092B-C50C-407E-A947-70E740481C1C}">
                <a14:useLocalDpi xmlns:a14="http://schemas.microsoft.com/office/drawing/2010/main" val="0"/>
              </a:ext>
            </a:extLst>
          </a:blip>
          <a:srcRect b="58796"/>
          <a:stretch/>
        </p:blipFill>
        <p:spPr>
          <a:xfrm>
            <a:off x="308940" y="534155"/>
            <a:ext cx="9135738" cy="1765426"/>
          </a:xfrm>
          <a:prstGeom prst="rect">
            <a:avLst/>
          </a:prstGeom>
        </p:spPr>
      </p:pic>
      <p:pic>
        <p:nvPicPr>
          <p:cNvPr id="9" name="Picture 8" descr="Qr code&#10;&#10;Description automatically generated">
            <a:extLst>
              <a:ext uri="{FF2B5EF4-FFF2-40B4-BE49-F238E27FC236}">
                <a16:creationId xmlns:a16="http://schemas.microsoft.com/office/drawing/2014/main" id="{0DB5B79C-D077-CE42-8AD4-01C54FBEE4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1624" y="2299581"/>
            <a:ext cx="3243054" cy="3243054"/>
          </a:xfrm>
          <a:prstGeom prst="rect">
            <a:avLst/>
          </a:prstGeom>
        </p:spPr>
      </p:pic>
    </p:spTree>
    <p:extLst>
      <p:ext uri="{BB962C8B-B14F-4D97-AF65-F5344CB8AC3E}">
        <p14:creationId xmlns:p14="http://schemas.microsoft.com/office/powerpoint/2010/main" val="7540987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 name="TextShape 2"/>
          <p:cNvSpPr txBox="1"/>
          <p:nvPr/>
        </p:nvSpPr>
        <p:spPr>
          <a:xfrm>
            <a:off x="437759" y="5525439"/>
            <a:ext cx="7438755" cy="692280"/>
          </a:xfrm>
          <a:prstGeom prst="rect">
            <a:avLst/>
          </a:prstGeom>
          <a:noFill/>
          <a:ln>
            <a:noFill/>
          </a:ln>
        </p:spPr>
        <p:txBody>
          <a:bodyPr lIns="90000" tIns="45000" rIns="90000" bIns="45000"/>
          <a:lstStyle/>
          <a:p>
            <a:r>
              <a:rPr lang="en-US" sz="3200" i="1" spc="-1" dirty="0" err="1">
                <a:solidFill>
                  <a:srgbClr val="FFFFFF"/>
                </a:solidFill>
                <a:latin typeface="Palatino" pitchFamily="2" charset="77"/>
                <a:ea typeface="Palatino" pitchFamily="2" charset="77"/>
              </a:rPr>
              <a:t>QuSS</a:t>
            </a:r>
            <a:r>
              <a:rPr lang="en-US" sz="3200" i="1" spc="-1" dirty="0">
                <a:solidFill>
                  <a:srgbClr val="FFFFFF"/>
                </a:solidFill>
                <a:latin typeface="Palatino" pitchFamily="2" charset="77"/>
                <a:ea typeface="Palatino" pitchFamily="2" charset="77"/>
              </a:rPr>
              <a:t> Report on BCE 2023</a:t>
            </a:r>
            <a:endParaRPr lang="en-US" sz="3200" b="0" i="1" strike="noStrike" spc="-1" dirty="0">
              <a:solidFill>
                <a:srgbClr val="FFFFFF"/>
              </a:solidFill>
              <a:latin typeface="Palatino" pitchFamily="2" charset="77"/>
              <a:ea typeface="Palatino" pitchFamily="2" charset="77"/>
            </a:endParaRPr>
          </a:p>
        </p:txBody>
      </p:sp>
      <p:pic>
        <p:nvPicPr>
          <p:cNvPr id="8" name="Picture 7" descr="Text, application&#10;&#10;Description automatically generated">
            <a:extLst>
              <a:ext uri="{FF2B5EF4-FFF2-40B4-BE49-F238E27FC236}">
                <a16:creationId xmlns:a16="http://schemas.microsoft.com/office/drawing/2014/main" id="{4D804770-E16C-3C4E-B7AD-3007D290DA8F}"/>
              </a:ext>
            </a:extLst>
          </p:cNvPr>
          <p:cNvPicPr>
            <a:picLocks noChangeAspect="1"/>
          </p:cNvPicPr>
          <p:nvPr/>
        </p:nvPicPr>
        <p:blipFill rotWithShape="1">
          <a:blip r:embed="rId2">
            <a:extLst>
              <a:ext uri="{28A0092B-C50C-407E-A947-70E740481C1C}">
                <a14:useLocalDpi xmlns:a14="http://schemas.microsoft.com/office/drawing/2010/main" val="0"/>
              </a:ext>
            </a:extLst>
          </a:blip>
          <a:srcRect b="58796"/>
          <a:stretch/>
        </p:blipFill>
        <p:spPr>
          <a:xfrm>
            <a:off x="308940" y="534155"/>
            <a:ext cx="9135738" cy="1765426"/>
          </a:xfrm>
          <a:prstGeom prst="rect">
            <a:avLst/>
          </a:prstGeom>
        </p:spPr>
      </p:pic>
      <p:pic>
        <p:nvPicPr>
          <p:cNvPr id="9" name="Picture 8" descr="Qr code&#10;&#10;Description automatically generated">
            <a:extLst>
              <a:ext uri="{FF2B5EF4-FFF2-40B4-BE49-F238E27FC236}">
                <a16:creationId xmlns:a16="http://schemas.microsoft.com/office/drawing/2014/main" id="{0DB5B79C-D077-CE42-8AD4-01C54FBEE4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01624" y="2299581"/>
            <a:ext cx="3243054" cy="3243054"/>
          </a:xfrm>
          <a:prstGeom prst="rect">
            <a:avLst/>
          </a:prstGeom>
        </p:spPr>
      </p:pic>
      <p:pic>
        <p:nvPicPr>
          <p:cNvPr id="6" name="Picture 5" descr="Map&#10;&#10;Description automatically generated with low confidence">
            <a:extLst>
              <a:ext uri="{FF2B5EF4-FFF2-40B4-BE49-F238E27FC236}">
                <a16:creationId xmlns:a16="http://schemas.microsoft.com/office/drawing/2014/main" id="{75F62049-3A75-9248-B3EB-2BFA47528909}"/>
              </a:ext>
            </a:extLst>
          </p:cNvPr>
          <p:cNvPicPr>
            <a:picLocks noChangeAspect="1"/>
          </p:cNvPicPr>
          <p:nvPr/>
        </p:nvPicPr>
        <p:blipFill rotWithShape="1">
          <a:blip r:embed="rId4">
            <a:extLst>
              <a:ext uri="{28A0092B-C50C-407E-A947-70E740481C1C}">
                <a14:useLocalDpi xmlns:a14="http://schemas.microsoft.com/office/drawing/2010/main" val="0"/>
              </a:ext>
            </a:extLst>
          </a:blip>
          <a:srcRect l="7509" r="6235" b="11004"/>
          <a:stretch/>
        </p:blipFill>
        <p:spPr>
          <a:xfrm>
            <a:off x="992951" y="1844435"/>
            <a:ext cx="4653481" cy="3681004"/>
          </a:xfrm>
          <a:prstGeom prst="rect">
            <a:avLst/>
          </a:prstGeom>
        </p:spPr>
      </p:pic>
    </p:spTree>
    <p:extLst>
      <p:ext uri="{BB962C8B-B14F-4D97-AF65-F5344CB8AC3E}">
        <p14:creationId xmlns:p14="http://schemas.microsoft.com/office/powerpoint/2010/main" val="164925223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5" name="TextShape 1"/>
          <p:cNvSpPr txBox="1"/>
          <p:nvPr/>
        </p:nvSpPr>
        <p:spPr>
          <a:xfrm>
            <a:off x="504000" y="251280"/>
            <a:ext cx="4433760" cy="5143680"/>
          </a:xfrm>
          <a:prstGeom prst="rect">
            <a:avLst/>
          </a:prstGeom>
          <a:noFill/>
          <a:ln>
            <a:noFill/>
          </a:ln>
        </p:spPr>
        <p:txBody>
          <a:bodyPr lIns="0" tIns="0" rIns="0" bIns="0" anchor="ctr"/>
          <a:lstStyle/>
          <a:p>
            <a:endParaRPr lang="en-US" sz="7200" b="0" i="1" strike="noStrike" spc="-1">
              <a:solidFill>
                <a:srgbClr val="FFFFFF"/>
              </a:solidFill>
              <a:latin typeface="Roboto Condensed"/>
            </a:endParaRPr>
          </a:p>
        </p:txBody>
      </p:sp>
      <p:sp>
        <p:nvSpPr>
          <p:cNvPr id="286" name="TextShape 2"/>
          <p:cNvSpPr txBox="1"/>
          <p:nvPr/>
        </p:nvSpPr>
        <p:spPr>
          <a:xfrm>
            <a:off x="1967040" y="-903240"/>
            <a:ext cx="227520" cy="263160"/>
          </a:xfrm>
          <a:prstGeom prst="rect">
            <a:avLst/>
          </a:prstGeom>
          <a:noFill/>
          <a:ln>
            <a:noFill/>
          </a:ln>
        </p:spPr>
        <p:txBody>
          <a:bodyPr lIns="0" tIns="0" rIns="0" bIns="0">
            <a:normAutofit fontScale="62500" lnSpcReduction="20000"/>
          </a:bodyPr>
          <a:lstStyle/>
          <a:p>
            <a:endParaRPr lang="en-US" sz="3200" b="0" strike="noStrike" spc="-1">
              <a:latin typeface="Arial"/>
            </a:endParaRPr>
          </a:p>
        </p:txBody>
      </p:sp>
      <p:sp>
        <p:nvSpPr>
          <p:cNvPr id="287" name="TextShape 3"/>
          <p:cNvSpPr txBox="1"/>
          <p:nvPr/>
        </p:nvSpPr>
        <p:spPr>
          <a:xfrm>
            <a:off x="5120640" y="200520"/>
            <a:ext cx="4572000" cy="4828680"/>
          </a:xfrm>
          <a:prstGeom prst="rect">
            <a:avLst/>
          </a:prstGeom>
          <a:noFill/>
          <a:ln>
            <a:noFill/>
          </a:ln>
        </p:spPr>
        <p:txBody>
          <a:bodyPr lIns="0" tIns="0" rIns="0" bIns="0" anchor="ctr"/>
          <a:lstStyle/>
          <a:p>
            <a:r>
              <a:rPr lang="en-US" sz="7200" b="1" i="1" strike="noStrike" spc="-1" dirty="0">
                <a:solidFill>
                  <a:srgbClr val="FFFFFF"/>
                </a:solidFill>
                <a:latin typeface="Roboto Condensed"/>
              </a:rPr>
              <a:t>CLICK TO EDIT </a:t>
            </a:r>
            <a:br>
              <a:rPr dirty="0"/>
            </a:br>
            <a:r>
              <a:rPr lang="en-US" sz="7200" b="1" i="1" strike="noStrike" spc="-1" dirty="0">
                <a:solidFill>
                  <a:srgbClr val="FFFFFF"/>
                </a:solidFill>
                <a:latin typeface="Roboto Condensed"/>
              </a:rPr>
              <a:t>THE TITLE TEXT</a:t>
            </a:r>
            <a:endParaRPr lang="en-US" sz="7200" b="0" i="1" strike="noStrike" spc="-1" dirty="0">
              <a:solidFill>
                <a:srgbClr val="FFFFFF"/>
              </a:solidFill>
              <a:latin typeface="Roboto Condensed"/>
            </a:endParaRPr>
          </a:p>
        </p:txBody>
      </p:sp>
      <p:sp>
        <p:nvSpPr>
          <p:cNvPr id="288" name="TextShape 4"/>
          <p:cNvSpPr txBox="1"/>
          <p:nvPr/>
        </p:nvSpPr>
        <p:spPr>
          <a:xfrm>
            <a:off x="-106304" y="578554"/>
            <a:ext cx="4926865" cy="5143680"/>
          </a:xfrm>
          <a:prstGeom prst="rect">
            <a:avLst/>
          </a:prstGeom>
          <a:noFill/>
          <a:ln>
            <a:noFill/>
          </a:ln>
        </p:spPr>
        <p:txBody>
          <a:bodyPr lIns="0" tIns="0" rIns="0" bIns="0" anchor="ctr"/>
          <a:lstStyle/>
          <a:p>
            <a:pPr algn="ctr"/>
            <a:r>
              <a:rPr lang="en-US" sz="6600" b="1" i="1" strike="noStrike" spc="-1" dirty="0">
                <a:solidFill>
                  <a:schemeClr val="bg1"/>
                </a:solidFill>
                <a:latin typeface="Roboto Condensed"/>
              </a:rPr>
              <a:t>POPULATION</a:t>
            </a:r>
          </a:p>
          <a:p>
            <a:pPr algn="ctr"/>
            <a:r>
              <a:rPr lang="en-US" sz="6600" b="1" i="1" strike="noStrike" spc="-1" dirty="0">
                <a:solidFill>
                  <a:schemeClr val="bg1"/>
                </a:solidFill>
                <a:latin typeface="Roboto Condensed"/>
              </a:rPr>
              <a:t>PLACE &amp; COMMUNITY</a:t>
            </a:r>
          </a:p>
        </p:txBody>
      </p:sp>
      <p:sp>
        <p:nvSpPr>
          <p:cNvPr id="7" name="TextShape 4">
            <a:extLst>
              <a:ext uri="{FF2B5EF4-FFF2-40B4-BE49-F238E27FC236}">
                <a16:creationId xmlns:a16="http://schemas.microsoft.com/office/drawing/2014/main" id="{5049A530-D448-5A4D-99B0-7E63233D3A73}"/>
              </a:ext>
            </a:extLst>
          </p:cNvPr>
          <p:cNvSpPr txBox="1"/>
          <p:nvPr/>
        </p:nvSpPr>
        <p:spPr>
          <a:xfrm>
            <a:off x="5040312" y="405189"/>
            <a:ext cx="4926865" cy="5143680"/>
          </a:xfrm>
          <a:prstGeom prst="rect">
            <a:avLst/>
          </a:prstGeom>
          <a:noFill/>
          <a:ln>
            <a:noFill/>
          </a:ln>
        </p:spPr>
        <p:txBody>
          <a:bodyPr lIns="0" tIns="0" rIns="0" bIns="0" anchor="ctr"/>
          <a:lstStyle/>
          <a:p>
            <a:pPr algn="ctr"/>
            <a:r>
              <a:rPr lang="en-US" sz="6600" b="1" i="1" strike="noStrike" spc="-1" dirty="0">
                <a:latin typeface="Roboto Condensed"/>
              </a:rPr>
              <a:t>DESIGNATION AND DENSITY</a:t>
            </a:r>
          </a:p>
        </p:txBody>
      </p:sp>
      <p:pic>
        <p:nvPicPr>
          <p:cNvPr id="8" name="Picture 7" descr="Qr code&#10;&#10;Description automatically generated">
            <a:extLst>
              <a:ext uri="{FF2B5EF4-FFF2-40B4-BE49-F238E27FC236}">
                <a16:creationId xmlns:a16="http://schemas.microsoft.com/office/drawing/2014/main" id="{DECBA2A2-6FBA-F84C-9F75-56BBCAA7E87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8303" y="5168084"/>
            <a:ext cx="980031" cy="980031"/>
          </a:xfrm>
          <a:prstGeom prst="rect">
            <a:avLst/>
          </a:prstGeom>
        </p:spPr>
      </p:pic>
    </p:spTree>
    <p:extLst>
      <p:ext uri="{BB962C8B-B14F-4D97-AF65-F5344CB8AC3E}">
        <p14:creationId xmlns:p14="http://schemas.microsoft.com/office/powerpoint/2010/main" val="24371713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265</TotalTime>
  <Words>1796</Words>
  <Application>Microsoft Macintosh PowerPoint</Application>
  <PresentationFormat>Custom</PresentationFormat>
  <Paragraphs>208</Paragraphs>
  <Slides>50</Slides>
  <Notes>6</Notes>
  <HiddenSlides>0</HiddenSlides>
  <MMClips>0</MMClips>
  <ScaleCrop>false</ScaleCrop>
  <HeadingPairs>
    <vt:vector size="6" baseType="variant">
      <vt:variant>
        <vt:lpstr>Fonts Used</vt:lpstr>
      </vt:variant>
      <vt:variant>
        <vt:i4>13</vt:i4>
      </vt:variant>
      <vt:variant>
        <vt:lpstr>Theme</vt:lpstr>
      </vt:variant>
      <vt:variant>
        <vt:i4>5</vt:i4>
      </vt:variant>
      <vt:variant>
        <vt:lpstr>Slide Titles</vt:lpstr>
      </vt:variant>
      <vt:variant>
        <vt:i4>50</vt:i4>
      </vt:variant>
    </vt:vector>
  </HeadingPairs>
  <TitlesOfParts>
    <vt:vector size="68" baseType="lpstr">
      <vt:lpstr>Arial</vt:lpstr>
      <vt:lpstr>Calibri</vt:lpstr>
      <vt:lpstr>Futura</vt:lpstr>
      <vt:lpstr>Futura Hv BT</vt:lpstr>
      <vt:lpstr>Futura Md BT</vt:lpstr>
      <vt:lpstr>FUTURA MEDIUM</vt:lpstr>
      <vt:lpstr>FUTURA MEDIUM</vt:lpstr>
      <vt:lpstr>IBM Plex Mono</vt:lpstr>
      <vt:lpstr>Palatino</vt:lpstr>
      <vt:lpstr>Roboto</vt:lpstr>
      <vt:lpstr>Roboto Condensed</vt:lpstr>
      <vt:lpstr>Symbol</vt:lpstr>
      <vt:lpstr>Wingdings</vt:lpstr>
      <vt:lpstr>Office Theme</vt:lpstr>
      <vt:lpstr>Office Theme</vt:lpstr>
      <vt:lpstr>Office Theme</vt:lpstr>
      <vt:lpstr>Office Theme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
  <dc:description/>
  <cp:lastModifiedBy>Levi Wolf</cp:lastModifiedBy>
  <cp:revision>7</cp:revision>
  <dcterms:created xsi:type="dcterms:W3CDTF">2019-09-10T12:48:38Z</dcterms:created>
  <dcterms:modified xsi:type="dcterms:W3CDTF">2022-03-18T18:31:42Z</dcterms:modified>
  <dc:language>en-US</dc:language>
</cp:coreProperties>
</file>